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76" r:id="rId5"/>
    <p:sldId id="261" r:id="rId6"/>
    <p:sldId id="262" r:id="rId7"/>
    <p:sldId id="264" r:id="rId8"/>
    <p:sldId id="275" r:id="rId9"/>
    <p:sldId id="265" r:id="rId10"/>
    <p:sldId id="266" r:id="rId11"/>
    <p:sldId id="260" r:id="rId12"/>
    <p:sldId id="259" r:id="rId13"/>
    <p:sldId id="263" r:id="rId14"/>
    <p:sldId id="278" r:id="rId15"/>
    <p:sldId id="267" r:id="rId16"/>
    <p:sldId id="268" r:id="rId17"/>
    <p:sldId id="279" r:id="rId18"/>
    <p:sldId id="269" r:id="rId19"/>
    <p:sldId id="270" r:id="rId20"/>
    <p:sldId id="271" r:id="rId21"/>
    <p:sldId id="273" r:id="rId22"/>
    <p:sldId id="281" r:id="rId23"/>
    <p:sldId id="280" r:id="rId24"/>
    <p:sldId id="27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D9A48-D490-496C-93E8-C0CAA089FCC5}" v="1465" dt="2022-06-12T16:43:02.455"/>
    <p1510:client id="{2A601B19-A537-4337-B4FC-8C34B220FBE0}" v="1063" dt="2022-06-10T13:23:58.853"/>
    <p1510:client id="{2B21D738-F590-4464-9586-33AE000D0D80}" v="239" dt="2022-06-13T14:27:16.585"/>
    <p1510:client id="{48A4EBFD-5C3E-4217-BEC9-F31C70160350}" v="163" dt="2022-05-25T20:26:48.040"/>
    <p1510:client id="{6E2CA339-923D-40A9-8E29-F34BB82E1C9E}" v="9" dt="2022-06-20T09:32:27.188"/>
    <p1510:client id="{8FCB7A22-E59A-4C16-9800-64C13470EDEB}" v="5" dt="2022-06-12T21:40:40.604"/>
    <p1510:client id="{9448A751-C5E0-4F84-A55C-1DD54DD5D057}" v="19" dt="2022-06-10T13:54:49.459"/>
    <p1510:client id="{D49FF3A4-6D18-4CFD-A801-A77EB93DAAF5}" v="173" dt="2022-05-30T15:39:48.091"/>
    <p1510:client id="{EFF1DC42-E56A-46DD-9F9F-20E479668C13}" v="313" dt="2022-06-19T19:37:54.811"/>
    <p1510:client id="{F247308C-5D64-4321-A7DB-E250C2E16C74}" v="1059" dt="2022-05-30T10:06:23.119"/>
    <p1510:client id="{F5AA861A-EE35-4C6E-BBDB-299212616104}" v="253" dt="2022-06-14T16:36:13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Zangari" userId="0c19cda4fbbfa5a6" providerId="Windows Live" clId="Web-{48A4EBFD-5C3E-4217-BEC9-F31C70160350}"/>
    <pc:docChg chg="addSld modSld">
      <pc:chgData name="Davide Zangari" userId="0c19cda4fbbfa5a6" providerId="Windows Live" clId="Web-{48A4EBFD-5C3E-4217-BEC9-F31C70160350}" dt="2022-05-25T20:26:46.149" v="158" actId="20577"/>
      <pc:docMkLst>
        <pc:docMk/>
      </pc:docMkLst>
      <pc:sldChg chg="modSp">
        <pc:chgData name="Davide Zangari" userId="0c19cda4fbbfa5a6" providerId="Windows Live" clId="Web-{48A4EBFD-5C3E-4217-BEC9-F31C70160350}" dt="2022-05-25T19:56:56.280" v="29" actId="20577"/>
        <pc:sldMkLst>
          <pc:docMk/>
          <pc:sldMk cId="3962583941" sldId="256"/>
        </pc:sldMkLst>
        <pc:spChg chg="mod">
          <ac:chgData name="Davide Zangari" userId="0c19cda4fbbfa5a6" providerId="Windows Live" clId="Web-{48A4EBFD-5C3E-4217-BEC9-F31C70160350}" dt="2022-05-25T19:56:26.982" v="11" actId="2057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Davide Zangari" userId="0c19cda4fbbfa5a6" providerId="Windows Live" clId="Web-{48A4EBFD-5C3E-4217-BEC9-F31C70160350}" dt="2022-05-25T19:56:56.280" v="29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modSp new">
        <pc:chgData name="Davide Zangari" userId="0c19cda4fbbfa5a6" providerId="Windows Live" clId="Web-{48A4EBFD-5C3E-4217-BEC9-F31C70160350}" dt="2022-05-25T20:10:34.796" v="128" actId="20577"/>
        <pc:sldMkLst>
          <pc:docMk/>
          <pc:sldMk cId="1857299432" sldId="257"/>
        </pc:sldMkLst>
        <pc:spChg chg="mod">
          <ac:chgData name="Davide Zangari" userId="0c19cda4fbbfa5a6" providerId="Windows Live" clId="Web-{48A4EBFD-5C3E-4217-BEC9-F31C70160350}" dt="2022-05-25T20:10:34.796" v="128" actId="20577"/>
          <ac:spMkLst>
            <pc:docMk/>
            <pc:sldMk cId="1857299432" sldId="257"/>
            <ac:spMk id="2" creationId="{2E5B4B0E-F96C-F8E4-1AAC-8320EB6A5D26}"/>
          </ac:spMkLst>
        </pc:spChg>
        <pc:spChg chg="mod">
          <ac:chgData name="Davide Zangari" userId="0c19cda4fbbfa5a6" providerId="Windows Live" clId="Web-{48A4EBFD-5C3E-4217-BEC9-F31C70160350}" dt="2022-05-25T20:08:58.713" v="107" actId="20577"/>
          <ac:spMkLst>
            <pc:docMk/>
            <pc:sldMk cId="1857299432" sldId="257"/>
            <ac:spMk id="3" creationId="{ABDAEEC2-9AA2-1321-E57B-0D59DF54B650}"/>
          </ac:spMkLst>
        </pc:spChg>
      </pc:sldChg>
      <pc:sldChg chg="addSp delSp modSp new">
        <pc:chgData name="Davide Zangari" userId="0c19cda4fbbfa5a6" providerId="Windows Live" clId="Web-{48A4EBFD-5C3E-4217-BEC9-F31C70160350}" dt="2022-05-25T20:10:55.688" v="129" actId="20577"/>
        <pc:sldMkLst>
          <pc:docMk/>
          <pc:sldMk cId="548780183" sldId="258"/>
        </pc:sldMkLst>
        <pc:spChg chg="mod">
          <ac:chgData name="Davide Zangari" userId="0c19cda4fbbfa5a6" providerId="Windows Live" clId="Web-{48A4EBFD-5C3E-4217-BEC9-F31C70160350}" dt="2022-05-25T20:10:55.688" v="129" actId="20577"/>
          <ac:spMkLst>
            <pc:docMk/>
            <pc:sldMk cId="548780183" sldId="258"/>
            <ac:spMk id="2" creationId="{49F4A63F-9319-A794-6EF5-949A1C68C135}"/>
          </ac:spMkLst>
        </pc:spChg>
        <pc:spChg chg="del mod">
          <ac:chgData name="Davide Zangari" userId="0c19cda4fbbfa5a6" providerId="Windows Live" clId="Web-{48A4EBFD-5C3E-4217-BEC9-F31C70160350}" dt="2022-05-25T20:06:09.078" v="96"/>
          <ac:spMkLst>
            <pc:docMk/>
            <pc:sldMk cId="548780183" sldId="258"/>
            <ac:spMk id="3" creationId="{A193D1D2-C25D-C871-E446-25B64295B7A9}"/>
          </ac:spMkLst>
        </pc:spChg>
        <pc:spChg chg="add del">
          <ac:chgData name="Davide Zangari" userId="0c19cda4fbbfa5a6" providerId="Windows Live" clId="Web-{48A4EBFD-5C3E-4217-BEC9-F31C70160350}" dt="2022-05-25T20:05:39.685" v="94"/>
          <ac:spMkLst>
            <pc:docMk/>
            <pc:sldMk cId="548780183" sldId="258"/>
            <ac:spMk id="4" creationId="{9A905720-2BFB-B4BB-4A66-A7730554A598}"/>
          </ac:spMkLst>
        </pc:spChg>
        <pc:picChg chg="add mod ord">
          <ac:chgData name="Davide Zangari" userId="0c19cda4fbbfa5a6" providerId="Windows Live" clId="Web-{48A4EBFD-5C3E-4217-BEC9-F31C70160350}" dt="2022-05-25T20:09:32.152" v="123" actId="1076"/>
          <ac:picMkLst>
            <pc:docMk/>
            <pc:sldMk cId="548780183" sldId="258"/>
            <ac:picMk id="5" creationId="{DCEF68A6-D3C8-5EFB-6F5C-451A6F4EAECE}"/>
          </ac:picMkLst>
        </pc:picChg>
        <pc:picChg chg="add mod">
          <ac:chgData name="Davide Zangari" userId="0c19cda4fbbfa5a6" providerId="Windows Live" clId="Web-{48A4EBFD-5C3E-4217-BEC9-F31C70160350}" dt="2022-05-25T20:09:34.558" v="124" actId="1076"/>
          <ac:picMkLst>
            <pc:docMk/>
            <pc:sldMk cId="548780183" sldId="258"/>
            <ac:picMk id="6" creationId="{4E73886B-C10D-0D18-66DC-16F58E4C1E8E}"/>
          </ac:picMkLst>
        </pc:picChg>
      </pc:sldChg>
      <pc:sldChg chg="addSp delSp modSp new">
        <pc:chgData name="Davide Zangari" userId="0c19cda4fbbfa5a6" providerId="Windows Live" clId="Web-{48A4EBFD-5C3E-4217-BEC9-F31C70160350}" dt="2022-05-25T20:26:46.149" v="158" actId="20577"/>
        <pc:sldMkLst>
          <pc:docMk/>
          <pc:sldMk cId="3137241828" sldId="259"/>
        </pc:sldMkLst>
        <pc:spChg chg="mod">
          <ac:chgData name="Davide Zangari" userId="0c19cda4fbbfa5a6" providerId="Windows Live" clId="Web-{48A4EBFD-5C3E-4217-BEC9-F31C70160350}" dt="2022-05-25T20:26:46.149" v="158" actId="20577"/>
          <ac:spMkLst>
            <pc:docMk/>
            <pc:sldMk cId="3137241828" sldId="259"/>
            <ac:spMk id="2" creationId="{B055B0F2-E709-C093-F7D7-CC4DFE8CE824}"/>
          </ac:spMkLst>
        </pc:spChg>
        <pc:spChg chg="del">
          <ac:chgData name="Davide Zangari" userId="0c19cda4fbbfa5a6" providerId="Windows Live" clId="Web-{48A4EBFD-5C3E-4217-BEC9-F31C70160350}" dt="2022-05-25T20:26:26.195" v="131"/>
          <ac:spMkLst>
            <pc:docMk/>
            <pc:sldMk cId="3137241828" sldId="259"/>
            <ac:spMk id="3" creationId="{5A38DF21-0F3C-067F-E55B-A4FC52D2FC0F}"/>
          </ac:spMkLst>
        </pc:spChg>
        <pc:picChg chg="add mod ord">
          <ac:chgData name="Davide Zangari" userId="0c19cda4fbbfa5a6" providerId="Windows Live" clId="Web-{48A4EBFD-5C3E-4217-BEC9-F31C70160350}" dt="2022-05-25T20:26:26.195" v="131"/>
          <ac:picMkLst>
            <pc:docMk/>
            <pc:sldMk cId="3137241828" sldId="259"/>
            <ac:picMk id="4" creationId="{8A3B4D3D-5ABA-07BF-BDC0-5159A426B13F}"/>
          </ac:picMkLst>
        </pc:picChg>
      </pc:sldChg>
    </pc:docChg>
  </pc:docChgLst>
  <pc:docChgLst>
    <pc:chgData name="Davide Zangari" userId="0c19cda4fbbfa5a6" providerId="Windows Live" clId="Web-{F247308C-5D64-4321-A7DB-E250C2E16C74}"/>
    <pc:docChg chg="addSld modSld">
      <pc:chgData name="Davide Zangari" userId="0c19cda4fbbfa5a6" providerId="Windows Live" clId="Web-{F247308C-5D64-4321-A7DB-E250C2E16C74}" dt="2022-05-30T10:06:20.775" v="773" actId="20577"/>
      <pc:docMkLst>
        <pc:docMk/>
      </pc:docMkLst>
      <pc:sldChg chg="addSp delSp modSp">
        <pc:chgData name="Davide Zangari" userId="0c19cda4fbbfa5a6" providerId="Windows Live" clId="Web-{F247308C-5D64-4321-A7DB-E250C2E16C74}" dt="2022-05-30T09:38:53.055" v="392" actId="1076"/>
        <pc:sldMkLst>
          <pc:docMk/>
          <pc:sldMk cId="548780183" sldId="258"/>
        </pc:sldMkLst>
        <pc:spChg chg="mod">
          <ac:chgData name="Davide Zangari" userId="0c19cda4fbbfa5a6" providerId="Windows Live" clId="Web-{F247308C-5D64-4321-A7DB-E250C2E16C74}" dt="2022-05-30T09:38:12.414" v="389" actId="1076"/>
          <ac:spMkLst>
            <pc:docMk/>
            <pc:sldMk cId="548780183" sldId="258"/>
            <ac:spMk id="2" creationId="{49F4A63F-9319-A794-6EF5-949A1C68C135}"/>
          </ac:spMkLst>
        </pc:spChg>
        <pc:spChg chg="add del mod">
          <ac:chgData name="Davide Zangari" userId="0c19cda4fbbfa5a6" providerId="Windows Live" clId="Web-{F247308C-5D64-4321-A7DB-E250C2E16C74}" dt="2022-05-30T09:37:36.194" v="382"/>
          <ac:spMkLst>
            <pc:docMk/>
            <pc:sldMk cId="548780183" sldId="258"/>
            <ac:spMk id="7" creationId="{66DD11C9-BB01-034F-CB49-CA96B75BAE3B}"/>
          </ac:spMkLst>
        </pc:spChg>
        <pc:picChg chg="add mod">
          <ac:chgData name="Davide Zangari" userId="0c19cda4fbbfa5a6" providerId="Windows Live" clId="Web-{F247308C-5D64-4321-A7DB-E250C2E16C74}" dt="2022-05-30T09:38:16.992" v="390" actId="1076"/>
          <ac:picMkLst>
            <pc:docMk/>
            <pc:sldMk cId="548780183" sldId="258"/>
            <ac:picMk id="3" creationId="{48F6247C-EAFE-344F-C24F-C1E72952B9F1}"/>
          </ac:picMkLst>
        </pc:picChg>
        <pc:picChg chg="del">
          <ac:chgData name="Davide Zangari" userId="0c19cda4fbbfa5a6" providerId="Windows Live" clId="Web-{F247308C-5D64-4321-A7DB-E250C2E16C74}" dt="2022-05-30T09:35:56.168" v="373"/>
          <ac:picMkLst>
            <pc:docMk/>
            <pc:sldMk cId="548780183" sldId="258"/>
            <ac:picMk id="5" creationId="{DCEF68A6-D3C8-5EFB-6F5C-451A6F4EAECE}"/>
          </ac:picMkLst>
        </pc:picChg>
        <pc:picChg chg="mod">
          <ac:chgData name="Davide Zangari" userId="0c19cda4fbbfa5a6" providerId="Windows Live" clId="Web-{F247308C-5D64-4321-A7DB-E250C2E16C74}" dt="2022-05-30T09:38:23.070" v="391" actId="1076"/>
          <ac:picMkLst>
            <pc:docMk/>
            <pc:sldMk cId="548780183" sldId="258"/>
            <ac:picMk id="6" creationId="{4E73886B-C10D-0D18-66DC-16F58E4C1E8E}"/>
          </ac:picMkLst>
        </pc:picChg>
        <pc:picChg chg="add mod ord">
          <ac:chgData name="Davide Zangari" userId="0c19cda4fbbfa5a6" providerId="Windows Live" clId="Web-{F247308C-5D64-4321-A7DB-E250C2E16C74}" dt="2022-05-30T09:38:53.055" v="392" actId="1076"/>
          <ac:picMkLst>
            <pc:docMk/>
            <pc:sldMk cId="548780183" sldId="258"/>
            <ac:picMk id="8" creationId="{A5E150CD-B989-C735-2E68-F2D1CF4C9677}"/>
          </ac:picMkLst>
        </pc:picChg>
      </pc:sldChg>
      <pc:sldChg chg="addSp delSp modSp new">
        <pc:chgData name="Davide Zangari" userId="0c19cda4fbbfa5a6" providerId="Windows Live" clId="Web-{F247308C-5D64-4321-A7DB-E250C2E16C74}" dt="2022-05-30T08:32:46.581" v="36" actId="1076"/>
        <pc:sldMkLst>
          <pc:docMk/>
          <pc:sldMk cId="3864161710" sldId="260"/>
        </pc:sldMkLst>
        <pc:spChg chg="mod">
          <ac:chgData name="Davide Zangari" userId="0c19cda4fbbfa5a6" providerId="Windows Live" clId="Web-{F247308C-5D64-4321-A7DB-E250C2E16C74}" dt="2022-05-30T08:30:36.640" v="19" actId="20577"/>
          <ac:spMkLst>
            <pc:docMk/>
            <pc:sldMk cId="3864161710" sldId="260"/>
            <ac:spMk id="2" creationId="{AD664AA2-B3A0-7BCA-BD73-1A8B770A0914}"/>
          </ac:spMkLst>
        </pc:spChg>
        <pc:spChg chg="del">
          <ac:chgData name="Davide Zangari" userId="0c19cda4fbbfa5a6" providerId="Windows Live" clId="Web-{F247308C-5D64-4321-A7DB-E250C2E16C74}" dt="2022-05-30T08:30:50.969" v="20"/>
          <ac:spMkLst>
            <pc:docMk/>
            <pc:sldMk cId="3864161710" sldId="260"/>
            <ac:spMk id="3" creationId="{1E773226-3105-0123-B570-06BF93AF41F0}"/>
          </ac:spMkLst>
        </pc:spChg>
        <pc:picChg chg="add mod ord">
          <ac:chgData name="Davide Zangari" userId="0c19cda4fbbfa5a6" providerId="Windows Live" clId="Web-{F247308C-5D64-4321-A7DB-E250C2E16C74}" dt="2022-05-30T08:31:05.703" v="23" actId="1076"/>
          <ac:picMkLst>
            <pc:docMk/>
            <pc:sldMk cId="3864161710" sldId="260"/>
            <ac:picMk id="4" creationId="{AD0BA89B-0B2A-A858-1035-0E5D2EE488EC}"/>
          </ac:picMkLst>
        </pc:picChg>
        <pc:picChg chg="add mod">
          <ac:chgData name="Davide Zangari" userId="0c19cda4fbbfa5a6" providerId="Windows Live" clId="Web-{F247308C-5D64-4321-A7DB-E250C2E16C74}" dt="2022-05-30T08:31:34.735" v="27" actId="14100"/>
          <ac:picMkLst>
            <pc:docMk/>
            <pc:sldMk cId="3864161710" sldId="260"/>
            <ac:picMk id="5" creationId="{B5F80408-184F-D208-0632-4B0717BEDEF4}"/>
          </ac:picMkLst>
        </pc:picChg>
        <pc:picChg chg="add mod">
          <ac:chgData name="Davide Zangari" userId="0c19cda4fbbfa5a6" providerId="Windows Live" clId="Web-{F247308C-5D64-4321-A7DB-E250C2E16C74}" dt="2022-05-30T08:31:55.642" v="30" actId="14100"/>
          <ac:picMkLst>
            <pc:docMk/>
            <pc:sldMk cId="3864161710" sldId="260"/>
            <ac:picMk id="6" creationId="{C7CC4E1C-0A3D-7FC7-7E9A-2C1C12AD28F6}"/>
          </ac:picMkLst>
        </pc:picChg>
        <pc:picChg chg="add mod">
          <ac:chgData name="Davide Zangari" userId="0c19cda4fbbfa5a6" providerId="Windows Live" clId="Web-{F247308C-5D64-4321-A7DB-E250C2E16C74}" dt="2022-05-30T08:32:12.002" v="32" actId="1076"/>
          <ac:picMkLst>
            <pc:docMk/>
            <pc:sldMk cId="3864161710" sldId="260"/>
            <ac:picMk id="7" creationId="{EF9B88F4-1080-D7CD-8ECF-687A600E7530}"/>
          </ac:picMkLst>
        </pc:picChg>
        <pc:picChg chg="add mod">
          <ac:chgData name="Davide Zangari" userId="0c19cda4fbbfa5a6" providerId="Windows Live" clId="Web-{F247308C-5D64-4321-A7DB-E250C2E16C74}" dt="2022-05-30T08:32:32.534" v="34" actId="1076"/>
          <ac:picMkLst>
            <pc:docMk/>
            <pc:sldMk cId="3864161710" sldId="260"/>
            <ac:picMk id="8" creationId="{1B8A9C72-1D71-C272-84E3-7BD565006DAD}"/>
          </ac:picMkLst>
        </pc:picChg>
        <pc:picChg chg="add mod">
          <ac:chgData name="Davide Zangari" userId="0c19cda4fbbfa5a6" providerId="Windows Live" clId="Web-{F247308C-5D64-4321-A7DB-E250C2E16C74}" dt="2022-05-30T08:32:46.581" v="36" actId="1076"/>
          <ac:picMkLst>
            <pc:docMk/>
            <pc:sldMk cId="3864161710" sldId="260"/>
            <ac:picMk id="9" creationId="{7E3BD02F-6E78-A057-88BC-8A82C9472B5E}"/>
          </ac:picMkLst>
        </pc:picChg>
      </pc:sldChg>
      <pc:sldChg chg="addSp delSp modSp new">
        <pc:chgData name="Davide Zangari" userId="0c19cda4fbbfa5a6" providerId="Windows Live" clId="Web-{F247308C-5D64-4321-A7DB-E250C2E16C74}" dt="2022-05-30T08:51:49.380" v="130" actId="1076"/>
        <pc:sldMkLst>
          <pc:docMk/>
          <pc:sldMk cId="3860299105" sldId="261"/>
        </pc:sldMkLst>
        <pc:spChg chg="mod">
          <ac:chgData name="Davide Zangari" userId="0c19cda4fbbfa5a6" providerId="Windows Live" clId="Web-{F247308C-5D64-4321-A7DB-E250C2E16C74}" dt="2022-05-30T08:51:49.380" v="130" actId="1076"/>
          <ac:spMkLst>
            <pc:docMk/>
            <pc:sldMk cId="3860299105" sldId="261"/>
            <ac:spMk id="2" creationId="{718218E1-9A97-58B8-DB61-7EB35B050B3B}"/>
          </ac:spMkLst>
        </pc:spChg>
        <pc:spChg chg="del">
          <ac:chgData name="Davide Zangari" userId="0c19cda4fbbfa5a6" providerId="Windows Live" clId="Web-{F247308C-5D64-4321-A7DB-E250C2E16C74}" dt="2022-05-30T08:45:37.494" v="42"/>
          <ac:spMkLst>
            <pc:docMk/>
            <pc:sldMk cId="3860299105" sldId="261"/>
            <ac:spMk id="3" creationId="{EB64AF5A-415D-0ED4-3A68-57B77DC2E35A}"/>
          </ac:spMkLst>
        </pc:spChg>
        <pc:graphicFrameChg chg="add mod ord modGraphic">
          <ac:chgData name="Davide Zangari" userId="0c19cda4fbbfa5a6" providerId="Windows Live" clId="Web-{F247308C-5D64-4321-A7DB-E250C2E16C74}" dt="2022-05-30T08:51:12.645" v="123"/>
          <ac:graphicFrameMkLst>
            <pc:docMk/>
            <pc:sldMk cId="3860299105" sldId="261"/>
            <ac:graphicFrameMk id="5" creationId="{CFBC9271-F1CD-D220-4B0E-71E4FA208406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8:54:33.072" v="151" actId="1076"/>
        <pc:sldMkLst>
          <pc:docMk/>
          <pc:sldMk cId="3220143413" sldId="262"/>
        </pc:sldMkLst>
        <pc:spChg chg="mod">
          <ac:chgData name="Davide Zangari" userId="0c19cda4fbbfa5a6" providerId="Windows Live" clId="Web-{F247308C-5D64-4321-A7DB-E250C2E16C74}" dt="2022-05-30T08:54:25.010" v="150" actId="14100"/>
          <ac:spMkLst>
            <pc:docMk/>
            <pc:sldMk cId="3220143413" sldId="262"/>
            <ac:spMk id="2" creationId="{D7FC04A8-1E9D-D8B6-F59A-C1BE3AAE7501}"/>
          </ac:spMkLst>
        </pc:spChg>
        <pc:spChg chg="add del">
          <ac:chgData name="Davide Zangari" userId="0c19cda4fbbfa5a6" providerId="Windows Live" clId="Web-{F247308C-5D64-4321-A7DB-E250C2E16C74}" dt="2022-05-30T08:53:42.649" v="134"/>
          <ac:spMkLst>
            <pc:docMk/>
            <pc:sldMk cId="3220143413" sldId="262"/>
            <ac:spMk id="3" creationId="{593D7862-1300-7DF5-F656-465B32757C88}"/>
          </ac:spMkLst>
        </pc:spChg>
        <pc:graphicFrameChg chg="add del mod ord modGraphic">
          <ac:chgData name="Davide Zangari" userId="0c19cda4fbbfa5a6" providerId="Windows Live" clId="Web-{F247308C-5D64-4321-A7DB-E250C2E16C74}" dt="2022-05-30T08:52:51.741" v="133"/>
          <ac:graphicFrameMkLst>
            <pc:docMk/>
            <pc:sldMk cId="3220143413" sldId="262"/>
            <ac:graphicFrameMk id="5" creationId="{B4CDFD8C-4595-1B30-1A72-14024ECD2029}"/>
          </ac:graphicFrameMkLst>
        </pc:graphicFrameChg>
        <pc:graphicFrameChg chg="add mod ord modGraphic">
          <ac:chgData name="Davide Zangari" userId="0c19cda4fbbfa5a6" providerId="Windows Live" clId="Web-{F247308C-5D64-4321-A7DB-E250C2E16C74}" dt="2022-05-30T08:54:33.072" v="151" actId="1076"/>
          <ac:graphicFrameMkLst>
            <pc:docMk/>
            <pc:sldMk cId="3220143413" sldId="262"/>
            <ac:graphicFrameMk id="7" creationId="{EC6C2FA6-6481-9A3A-8BCF-6720313820A3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8:56:11.716" v="166" actId="1076"/>
        <pc:sldMkLst>
          <pc:docMk/>
          <pc:sldMk cId="3575492126" sldId="263"/>
        </pc:sldMkLst>
        <pc:spChg chg="mod">
          <ac:chgData name="Davide Zangari" userId="0c19cda4fbbfa5a6" providerId="Windows Live" clId="Web-{F247308C-5D64-4321-A7DB-E250C2E16C74}" dt="2022-05-30T08:56:03.966" v="165" actId="14100"/>
          <ac:spMkLst>
            <pc:docMk/>
            <pc:sldMk cId="3575492126" sldId="263"/>
            <ac:spMk id="2" creationId="{59D94B71-39D1-D8D9-A0B8-37D58E1719AA}"/>
          </ac:spMkLst>
        </pc:spChg>
        <pc:spChg chg="del">
          <ac:chgData name="Davide Zangari" userId="0c19cda4fbbfa5a6" providerId="Windows Live" clId="Web-{F247308C-5D64-4321-A7DB-E250C2E16C74}" dt="2022-05-30T08:55:31.824" v="153"/>
          <ac:spMkLst>
            <pc:docMk/>
            <pc:sldMk cId="3575492126" sldId="263"/>
            <ac:spMk id="3" creationId="{4C214162-F4B5-461A-A9BD-C47625D154D0}"/>
          </ac:spMkLst>
        </pc:spChg>
        <pc:graphicFrameChg chg="add mod ord modGraphic">
          <ac:chgData name="Davide Zangari" userId="0c19cda4fbbfa5a6" providerId="Windows Live" clId="Web-{F247308C-5D64-4321-A7DB-E250C2E16C74}" dt="2022-05-30T08:56:11.716" v="166" actId="1076"/>
          <ac:graphicFrameMkLst>
            <pc:docMk/>
            <pc:sldMk cId="3575492126" sldId="263"/>
            <ac:graphicFrameMk id="5" creationId="{1AD65F17-BEB4-3125-310C-A445E06C4372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8:57:32.984" v="182" actId="1076"/>
        <pc:sldMkLst>
          <pc:docMk/>
          <pc:sldMk cId="344056156" sldId="264"/>
        </pc:sldMkLst>
        <pc:spChg chg="mod">
          <ac:chgData name="Davide Zangari" userId="0c19cda4fbbfa5a6" providerId="Windows Live" clId="Web-{F247308C-5D64-4321-A7DB-E250C2E16C74}" dt="2022-05-30T08:56:42.670" v="179" actId="1076"/>
          <ac:spMkLst>
            <pc:docMk/>
            <pc:sldMk cId="344056156" sldId="264"/>
            <ac:spMk id="2" creationId="{BC70FC70-A629-BF7D-08CC-C7862B8F3751}"/>
          </ac:spMkLst>
        </pc:spChg>
        <pc:spChg chg="del mod">
          <ac:chgData name="Davide Zangari" userId="0c19cda4fbbfa5a6" providerId="Windows Live" clId="Web-{F247308C-5D64-4321-A7DB-E250C2E16C74}" dt="2022-05-30T08:57:25.062" v="181"/>
          <ac:spMkLst>
            <pc:docMk/>
            <pc:sldMk cId="344056156" sldId="264"/>
            <ac:spMk id="3" creationId="{855DD845-9C5F-8ADC-77D6-C14C55B84650}"/>
          </ac:spMkLst>
        </pc:spChg>
        <pc:graphicFrameChg chg="add mod ord modGraphic">
          <ac:chgData name="Davide Zangari" userId="0c19cda4fbbfa5a6" providerId="Windows Live" clId="Web-{F247308C-5D64-4321-A7DB-E250C2E16C74}" dt="2022-05-30T08:57:32.984" v="182" actId="1076"/>
          <ac:graphicFrameMkLst>
            <pc:docMk/>
            <pc:sldMk cId="344056156" sldId="264"/>
            <ac:graphicFrameMk id="5" creationId="{6CDF5840-7093-ACCD-ABAB-4548A7F196CC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8:58:29.532" v="198" actId="14100"/>
        <pc:sldMkLst>
          <pc:docMk/>
          <pc:sldMk cId="1017432247" sldId="265"/>
        </pc:sldMkLst>
        <pc:spChg chg="mod">
          <ac:chgData name="Davide Zangari" userId="0c19cda4fbbfa5a6" providerId="Windows Live" clId="Web-{F247308C-5D64-4321-A7DB-E250C2E16C74}" dt="2022-05-30T08:58:29.532" v="198" actId="14100"/>
          <ac:spMkLst>
            <pc:docMk/>
            <pc:sldMk cId="1017432247" sldId="265"/>
            <ac:spMk id="2" creationId="{EB2CAAEA-E14B-A3E5-F22D-74160A720140}"/>
          </ac:spMkLst>
        </pc:spChg>
        <pc:spChg chg="del">
          <ac:chgData name="Davide Zangari" userId="0c19cda4fbbfa5a6" providerId="Windows Live" clId="Web-{F247308C-5D64-4321-A7DB-E250C2E16C74}" dt="2022-05-30T08:58:05.969" v="184"/>
          <ac:spMkLst>
            <pc:docMk/>
            <pc:sldMk cId="1017432247" sldId="265"/>
            <ac:spMk id="3" creationId="{F49F2DE1-4728-3526-AAE7-1309894C9D90}"/>
          </ac:spMkLst>
        </pc:spChg>
        <pc:graphicFrameChg chg="add mod ord modGraphic">
          <ac:chgData name="Davide Zangari" userId="0c19cda4fbbfa5a6" providerId="Windows Live" clId="Web-{F247308C-5D64-4321-A7DB-E250C2E16C74}" dt="2022-05-30T08:58:13.844" v="185" actId="1076"/>
          <ac:graphicFrameMkLst>
            <pc:docMk/>
            <pc:sldMk cId="1017432247" sldId="265"/>
            <ac:graphicFrameMk id="5" creationId="{A02EA6EB-888D-9D17-1E17-D97D3AF96554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9:00:12.301" v="212" actId="1076"/>
        <pc:sldMkLst>
          <pc:docMk/>
          <pc:sldMk cId="1686756882" sldId="266"/>
        </pc:sldMkLst>
        <pc:spChg chg="mod">
          <ac:chgData name="Davide Zangari" userId="0c19cda4fbbfa5a6" providerId="Windows Live" clId="Web-{F247308C-5D64-4321-A7DB-E250C2E16C74}" dt="2022-05-30T09:00:12.301" v="212" actId="1076"/>
          <ac:spMkLst>
            <pc:docMk/>
            <pc:sldMk cId="1686756882" sldId="266"/>
            <ac:spMk id="2" creationId="{BAA55507-964F-B6BF-4A65-E93D1A5DC228}"/>
          </ac:spMkLst>
        </pc:spChg>
        <pc:spChg chg="del">
          <ac:chgData name="Davide Zangari" userId="0c19cda4fbbfa5a6" providerId="Windows Live" clId="Web-{F247308C-5D64-4321-A7DB-E250C2E16C74}" dt="2022-05-30T08:58:58.549" v="200"/>
          <ac:spMkLst>
            <pc:docMk/>
            <pc:sldMk cId="1686756882" sldId="266"/>
            <ac:spMk id="3" creationId="{667BFF21-46CB-E4BF-D02E-7F7422091B56}"/>
          </ac:spMkLst>
        </pc:spChg>
        <pc:spChg chg="add del mod">
          <ac:chgData name="Davide Zangari" userId="0c19cda4fbbfa5a6" providerId="Windows Live" clId="Web-{F247308C-5D64-4321-A7DB-E250C2E16C74}" dt="2022-05-30T08:59:12.158" v="204"/>
          <ac:spMkLst>
            <pc:docMk/>
            <pc:sldMk cId="1686756882" sldId="266"/>
            <ac:spMk id="6" creationId="{4C03D894-2745-8AB4-6398-71C6C6CFF72B}"/>
          </ac:spMkLst>
        </pc:spChg>
        <pc:graphicFrameChg chg="add mod ord modGraphic">
          <ac:chgData name="Davide Zangari" userId="0c19cda4fbbfa5a6" providerId="Windows Live" clId="Web-{F247308C-5D64-4321-A7DB-E250C2E16C74}" dt="2022-05-30T08:59:17.393" v="205" actId="1076"/>
          <ac:graphicFrameMkLst>
            <pc:docMk/>
            <pc:sldMk cId="1686756882" sldId="266"/>
            <ac:graphicFrameMk id="5" creationId="{AD9EE2DC-A4F4-0647-6DCB-19B1AFFAFBA5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9:05:29.732" v="263" actId="20577"/>
        <pc:sldMkLst>
          <pc:docMk/>
          <pc:sldMk cId="3300676273" sldId="267"/>
        </pc:sldMkLst>
        <pc:spChg chg="mod">
          <ac:chgData name="Davide Zangari" userId="0c19cda4fbbfa5a6" providerId="Windows Live" clId="Web-{F247308C-5D64-4321-A7DB-E250C2E16C74}" dt="2022-05-30T09:05:29.732" v="263" actId="20577"/>
          <ac:spMkLst>
            <pc:docMk/>
            <pc:sldMk cId="3300676273" sldId="267"/>
            <ac:spMk id="2" creationId="{41681C7B-7A54-BF2B-7EF4-936DB5478A25}"/>
          </ac:spMkLst>
        </pc:spChg>
        <pc:spChg chg="del">
          <ac:chgData name="Davide Zangari" userId="0c19cda4fbbfa5a6" providerId="Windows Live" clId="Web-{F247308C-5D64-4321-A7DB-E250C2E16C74}" dt="2022-05-30T09:03:27.791" v="214"/>
          <ac:spMkLst>
            <pc:docMk/>
            <pc:sldMk cId="3300676273" sldId="267"/>
            <ac:spMk id="3" creationId="{1915BF50-2CF8-FB22-065B-D1A0125D1EA4}"/>
          </ac:spMkLst>
        </pc:spChg>
        <pc:picChg chg="add mod ord">
          <ac:chgData name="Davide Zangari" userId="0c19cda4fbbfa5a6" providerId="Windows Live" clId="Web-{F247308C-5D64-4321-A7DB-E250C2E16C74}" dt="2022-05-30T09:04:36.152" v="224" actId="14100"/>
          <ac:picMkLst>
            <pc:docMk/>
            <pc:sldMk cId="3300676273" sldId="267"/>
            <ac:picMk id="4" creationId="{F8C0EE8F-B5F3-7CCB-3369-892834B027F9}"/>
          </ac:picMkLst>
        </pc:picChg>
        <pc:picChg chg="add mod">
          <ac:chgData name="Davide Zangari" userId="0c19cda4fbbfa5a6" providerId="Windows Live" clId="Web-{F247308C-5D64-4321-A7DB-E250C2E16C74}" dt="2022-05-30T09:04:25.543" v="223" actId="14100"/>
          <ac:picMkLst>
            <pc:docMk/>
            <pc:sldMk cId="3300676273" sldId="267"/>
            <ac:picMk id="5" creationId="{B487BE81-D9B0-2320-9073-C628BF4F3E85}"/>
          </ac:picMkLst>
        </pc:picChg>
        <pc:picChg chg="add mod">
          <ac:chgData name="Davide Zangari" userId="0c19cda4fbbfa5a6" providerId="Windows Live" clId="Web-{F247308C-5D64-4321-A7DB-E250C2E16C74}" dt="2022-05-30T09:04:42.184" v="225" actId="14100"/>
          <ac:picMkLst>
            <pc:docMk/>
            <pc:sldMk cId="3300676273" sldId="267"/>
            <ac:picMk id="6" creationId="{5CDBB224-24CC-A35F-766C-5D09B9939961}"/>
          </ac:picMkLst>
        </pc:picChg>
      </pc:sldChg>
      <pc:sldChg chg="addSp delSp modSp new">
        <pc:chgData name="Davide Zangari" userId="0c19cda4fbbfa5a6" providerId="Windows Live" clId="Web-{F247308C-5D64-4321-A7DB-E250C2E16C74}" dt="2022-05-30T09:08:10.002" v="286" actId="14100"/>
        <pc:sldMkLst>
          <pc:docMk/>
          <pc:sldMk cId="31359068" sldId="268"/>
        </pc:sldMkLst>
        <pc:spChg chg="mod">
          <ac:chgData name="Davide Zangari" userId="0c19cda4fbbfa5a6" providerId="Windows Live" clId="Web-{F247308C-5D64-4321-A7DB-E250C2E16C74}" dt="2022-05-30T09:08:10.002" v="286" actId="14100"/>
          <ac:spMkLst>
            <pc:docMk/>
            <pc:sldMk cId="31359068" sldId="268"/>
            <ac:spMk id="2" creationId="{6A0C90E5-CF74-BF6D-EABA-12703089ED7D}"/>
          </ac:spMkLst>
        </pc:spChg>
        <pc:spChg chg="del">
          <ac:chgData name="Davide Zangari" userId="0c19cda4fbbfa5a6" providerId="Windows Live" clId="Web-{F247308C-5D64-4321-A7DB-E250C2E16C74}" dt="2022-05-30T09:07:25.454" v="265"/>
          <ac:spMkLst>
            <pc:docMk/>
            <pc:sldMk cId="31359068" sldId="268"/>
            <ac:spMk id="3" creationId="{FD761C1F-9640-3352-89CE-452C352C6985}"/>
          </ac:spMkLst>
        </pc:spChg>
        <pc:picChg chg="add mod ord">
          <ac:chgData name="Davide Zangari" userId="0c19cda4fbbfa5a6" providerId="Windows Live" clId="Web-{F247308C-5D64-4321-A7DB-E250C2E16C74}" dt="2022-05-30T09:07:25.454" v="265"/>
          <ac:picMkLst>
            <pc:docMk/>
            <pc:sldMk cId="31359068" sldId="268"/>
            <ac:picMk id="4" creationId="{5EEA4189-A875-FB4C-220B-C7E821FFFD10}"/>
          </ac:picMkLst>
        </pc:picChg>
      </pc:sldChg>
      <pc:sldChg chg="addSp delSp modSp new">
        <pc:chgData name="Davide Zangari" userId="0c19cda4fbbfa5a6" providerId="Windows Live" clId="Web-{F247308C-5D64-4321-A7DB-E250C2E16C74}" dt="2022-05-30T09:13:28.496" v="311" actId="14100"/>
        <pc:sldMkLst>
          <pc:docMk/>
          <pc:sldMk cId="4215397801" sldId="269"/>
        </pc:sldMkLst>
        <pc:spChg chg="mod">
          <ac:chgData name="Davide Zangari" userId="0c19cda4fbbfa5a6" providerId="Windows Live" clId="Web-{F247308C-5D64-4321-A7DB-E250C2E16C74}" dt="2022-05-30T09:12:08.618" v="300" actId="14100"/>
          <ac:spMkLst>
            <pc:docMk/>
            <pc:sldMk cId="4215397801" sldId="269"/>
            <ac:spMk id="2" creationId="{E3C33DD1-0A53-648E-262D-89B53D729EEF}"/>
          </ac:spMkLst>
        </pc:spChg>
        <pc:spChg chg="del">
          <ac:chgData name="Davide Zangari" userId="0c19cda4fbbfa5a6" providerId="Windows Live" clId="Web-{F247308C-5D64-4321-A7DB-E250C2E16C74}" dt="2022-05-30T09:11:36.977" v="288"/>
          <ac:spMkLst>
            <pc:docMk/>
            <pc:sldMk cId="4215397801" sldId="269"/>
            <ac:spMk id="3" creationId="{938B93D9-C457-B088-FB86-3781E8D8A150}"/>
          </ac:spMkLst>
        </pc:spChg>
        <pc:spChg chg="add del mod">
          <ac:chgData name="Davide Zangari" userId="0c19cda4fbbfa5a6" providerId="Windows Live" clId="Web-{F247308C-5D64-4321-A7DB-E250C2E16C74}" dt="2022-05-30T09:13:24.121" v="310"/>
          <ac:spMkLst>
            <pc:docMk/>
            <pc:sldMk cId="4215397801" sldId="269"/>
            <ac:spMk id="7" creationId="{B99D1BFD-9B4D-FD10-2BA0-6B8B22FFE5EF}"/>
          </ac:spMkLst>
        </pc:spChg>
        <pc:picChg chg="add del mod ord">
          <ac:chgData name="Davide Zangari" userId="0c19cda4fbbfa5a6" providerId="Windows Live" clId="Web-{F247308C-5D64-4321-A7DB-E250C2E16C74}" dt="2022-05-30T09:13:15.464" v="309"/>
          <ac:picMkLst>
            <pc:docMk/>
            <pc:sldMk cId="4215397801" sldId="269"/>
            <ac:picMk id="4" creationId="{B82DEA60-B8A2-EEB0-F51B-DD6D7EA4E6A0}"/>
          </ac:picMkLst>
        </pc:picChg>
        <pc:picChg chg="add mod">
          <ac:chgData name="Davide Zangari" userId="0c19cda4fbbfa5a6" providerId="Windows Live" clId="Web-{F247308C-5D64-4321-A7DB-E250C2E16C74}" dt="2022-05-30T09:13:28.496" v="311" actId="14100"/>
          <ac:picMkLst>
            <pc:docMk/>
            <pc:sldMk cId="4215397801" sldId="269"/>
            <ac:picMk id="5" creationId="{FA261AAE-EC10-1222-3A54-051397116C83}"/>
          </ac:picMkLst>
        </pc:picChg>
      </pc:sldChg>
      <pc:sldChg chg="addSp delSp modSp new">
        <pc:chgData name="Davide Zangari" userId="0c19cda4fbbfa5a6" providerId="Windows Live" clId="Web-{F247308C-5D64-4321-A7DB-E250C2E16C74}" dt="2022-05-30T09:25:18.563" v="333" actId="1076"/>
        <pc:sldMkLst>
          <pc:docMk/>
          <pc:sldMk cId="3690233948" sldId="270"/>
        </pc:sldMkLst>
        <pc:spChg chg="mod">
          <ac:chgData name="Davide Zangari" userId="0c19cda4fbbfa5a6" providerId="Windows Live" clId="Web-{F247308C-5D64-4321-A7DB-E250C2E16C74}" dt="2022-05-30T09:24:47.578" v="330" actId="20577"/>
          <ac:spMkLst>
            <pc:docMk/>
            <pc:sldMk cId="3690233948" sldId="270"/>
            <ac:spMk id="2" creationId="{BD92E158-8A37-A767-44E0-78A2D9704D0D}"/>
          </ac:spMkLst>
        </pc:spChg>
        <pc:spChg chg="del">
          <ac:chgData name="Davide Zangari" userId="0c19cda4fbbfa5a6" providerId="Windows Live" clId="Web-{F247308C-5D64-4321-A7DB-E250C2E16C74}" dt="2022-05-30T09:20:35.227" v="315"/>
          <ac:spMkLst>
            <pc:docMk/>
            <pc:sldMk cId="3690233948" sldId="270"/>
            <ac:spMk id="3" creationId="{27078790-3E66-6219-1FC8-8458595A2B20}"/>
          </ac:spMkLst>
        </pc:spChg>
        <pc:spChg chg="add mod">
          <ac:chgData name="Davide Zangari" userId="0c19cda4fbbfa5a6" providerId="Windows Live" clId="Web-{F247308C-5D64-4321-A7DB-E250C2E16C74}" dt="2022-05-30T09:23:25.388" v="322" actId="20577"/>
          <ac:spMkLst>
            <pc:docMk/>
            <pc:sldMk cId="3690233948" sldId="270"/>
            <ac:spMk id="4" creationId="{0586A109-1B79-F294-F686-93068912CF50}"/>
          </ac:spMkLst>
        </pc:spChg>
        <pc:graphicFrameChg chg="add mod">
          <ac:chgData name="Davide Zangari" userId="0c19cda4fbbfa5a6" providerId="Windows Live" clId="Web-{F247308C-5D64-4321-A7DB-E250C2E16C74}" dt="2022-05-30T09:25:18.563" v="333" actId="1076"/>
          <ac:graphicFrameMkLst>
            <pc:docMk/>
            <pc:sldMk cId="3690233948" sldId="270"/>
            <ac:graphicFrameMk id="6" creationId="{DADBFBE1-E05F-A117-388C-DC784B4519F8}"/>
          </ac:graphicFrameMkLst>
        </pc:graphicFrameChg>
      </pc:sldChg>
      <pc:sldChg chg="addSp delSp modSp new">
        <pc:chgData name="Davide Zangari" userId="0c19cda4fbbfa5a6" providerId="Windows Live" clId="Web-{F247308C-5D64-4321-A7DB-E250C2E16C74}" dt="2022-05-30T09:28:50.351" v="352" actId="1076"/>
        <pc:sldMkLst>
          <pc:docMk/>
          <pc:sldMk cId="2783612483" sldId="271"/>
        </pc:sldMkLst>
        <pc:spChg chg="mod">
          <ac:chgData name="Davide Zangari" userId="0c19cda4fbbfa5a6" providerId="Windows Live" clId="Web-{F247308C-5D64-4321-A7DB-E250C2E16C74}" dt="2022-05-30T09:27:30.442" v="349" actId="20577"/>
          <ac:spMkLst>
            <pc:docMk/>
            <pc:sldMk cId="2783612483" sldId="271"/>
            <ac:spMk id="2" creationId="{ACA2FE6C-5A99-ECE3-6C69-642D6B89214B}"/>
          </ac:spMkLst>
        </pc:spChg>
        <pc:spChg chg="del">
          <ac:chgData name="Davide Zangari" userId="0c19cda4fbbfa5a6" providerId="Windows Live" clId="Web-{F247308C-5D64-4321-A7DB-E250C2E16C74}" dt="2022-05-30T09:25:48.314" v="335"/>
          <ac:spMkLst>
            <pc:docMk/>
            <pc:sldMk cId="2783612483" sldId="271"/>
            <ac:spMk id="3" creationId="{48DEC34C-3FF9-1F22-F662-D9C13A926787}"/>
          </ac:spMkLst>
        </pc:spChg>
        <pc:graphicFrameChg chg="add mod ord modGraphic">
          <ac:chgData name="Davide Zangari" userId="0c19cda4fbbfa5a6" providerId="Windows Live" clId="Web-{F247308C-5D64-4321-A7DB-E250C2E16C74}" dt="2022-05-30T09:25:48.314" v="335"/>
          <ac:graphicFrameMkLst>
            <pc:docMk/>
            <pc:sldMk cId="2783612483" sldId="271"/>
            <ac:graphicFrameMk id="5" creationId="{52DF8A6D-0516-0309-995B-7C599E4F9B9B}"/>
          </ac:graphicFrameMkLst>
        </pc:graphicFrameChg>
        <pc:graphicFrameChg chg="add mod">
          <ac:chgData name="Davide Zangari" userId="0c19cda4fbbfa5a6" providerId="Windows Live" clId="Web-{F247308C-5D64-4321-A7DB-E250C2E16C74}" dt="2022-05-30T09:28:50.351" v="352" actId="1076"/>
          <ac:graphicFrameMkLst>
            <pc:docMk/>
            <pc:sldMk cId="2783612483" sldId="271"/>
            <ac:graphicFrameMk id="7" creationId="{D912DEF9-B886-B633-179B-33171672E3AF}"/>
          </ac:graphicFrameMkLst>
        </pc:graphicFrameChg>
      </pc:sldChg>
      <pc:sldChg chg="modSp new">
        <pc:chgData name="Davide Zangari" userId="0c19cda4fbbfa5a6" providerId="Windows Live" clId="Web-{F247308C-5D64-4321-A7DB-E250C2E16C74}" dt="2022-05-30T09:30:37.307" v="370" actId="14100"/>
        <pc:sldMkLst>
          <pc:docMk/>
          <pc:sldMk cId="3252884127" sldId="272"/>
        </pc:sldMkLst>
        <pc:spChg chg="mod">
          <ac:chgData name="Davide Zangari" userId="0c19cda4fbbfa5a6" providerId="Windows Live" clId="Web-{F247308C-5D64-4321-A7DB-E250C2E16C74}" dt="2022-05-30T09:30:37.307" v="370" actId="14100"/>
          <ac:spMkLst>
            <pc:docMk/>
            <pc:sldMk cId="3252884127" sldId="272"/>
            <ac:spMk id="2" creationId="{3D8A8666-D184-1A3C-ACFF-A1B21F5E8F59}"/>
          </ac:spMkLst>
        </pc:spChg>
        <pc:spChg chg="mod">
          <ac:chgData name="Davide Zangari" userId="0c19cda4fbbfa5a6" providerId="Windows Live" clId="Web-{F247308C-5D64-4321-A7DB-E250C2E16C74}" dt="2022-05-30T09:30:06.071" v="362" actId="1076"/>
          <ac:spMkLst>
            <pc:docMk/>
            <pc:sldMk cId="3252884127" sldId="272"/>
            <ac:spMk id="3" creationId="{C8C23123-0B41-EE34-F8CE-1F4023A4495C}"/>
          </ac:spMkLst>
        </pc:spChg>
      </pc:sldChg>
      <pc:sldChg chg="addSp delSp modSp new">
        <pc:chgData name="Davide Zangari" userId="0c19cda4fbbfa5a6" providerId="Windows Live" clId="Web-{F247308C-5D64-4321-A7DB-E250C2E16C74}" dt="2022-05-30T09:44:08.705" v="426" actId="20577"/>
        <pc:sldMkLst>
          <pc:docMk/>
          <pc:sldMk cId="2342541075" sldId="273"/>
        </pc:sldMkLst>
        <pc:spChg chg="mod">
          <ac:chgData name="Davide Zangari" userId="0c19cda4fbbfa5a6" providerId="Windows Live" clId="Web-{F247308C-5D64-4321-A7DB-E250C2E16C74}" dt="2022-05-30T09:43:40.751" v="424" actId="14100"/>
          <ac:spMkLst>
            <pc:docMk/>
            <pc:sldMk cId="2342541075" sldId="273"/>
            <ac:spMk id="2" creationId="{0BDF74A0-427B-7174-8D11-06F9D6E2DA1E}"/>
          </ac:spMkLst>
        </pc:spChg>
        <pc:spChg chg="mod">
          <ac:chgData name="Davide Zangari" userId="0c19cda4fbbfa5a6" providerId="Windows Live" clId="Web-{F247308C-5D64-4321-A7DB-E250C2E16C74}" dt="2022-05-30T09:43:20.594" v="418" actId="20577"/>
          <ac:spMkLst>
            <pc:docMk/>
            <pc:sldMk cId="2342541075" sldId="273"/>
            <ac:spMk id="3" creationId="{999AB2A1-BB73-6352-66BC-5534E57ABD7B}"/>
          </ac:spMkLst>
        </pc:spChg>
        <pc:spChg chg="add del">
          <ac:chgData name="Davide Zangari" userId="0c19cda4fbbfa5a6" providerId="Windows Live" clId="Web-{F247308C-5D64-4321-A7DB-E250C2E16C74}" dt="2022-05-30T09:42:18.202" v="408"/>
          <ac:spMkLst>
            <pc:docMk/>
            <pc:sldMk cId="2342541075" sldId="273"/>
            <ac:spMk id="4" creationId="{8EBBBCB9-6241-9963-2391-71B903DE07CA}"/>
          </ac:spMkLst>
        </pc:spChg>
        <pc:spChg chg="add mod">
          <ac:chgData name="Davide Zangari" userId="0c19cda4fbbfa5a6" providerId="Windows Live" clId="Web-{F247308C-5D64-4321-A7DB-E250C2E16C74}" dt="2022-05-30T09:44:08.705" v="426" actId="20577"/>
          <ac:spMkLst>
            <pc:docMk/>
            <pc:sldMk cId="2342541075" sldId="273"/>
            <ac:spMk id="5" creationId="{C6E65203-ADD6-0F2D-AA3E-4A60445FB24B}"/>
          </ac:spMkLst>
        </pc:spChg>
        <pc:picChg chg="add mod">
          <ac:chgData name="Davide Zangari" userId="0c19cda4fbbfa5a6" providerId="Windows Live" clId="Web-{F247308C-5D64-4321-A7DB-E250C2E16C74}" dt="2022-05-30T09:43:04.875" v="414" actId="1076"/>
          <ac:picMkLst>
            <pc:docMk/>
            <pc:sldMk cId="2342541075" sldId="273"/>
            <ac:picMk id="6" creationId="{AC1C27A3-8523-460D-7687-71692BBDD671}"/>
          </ac:picMkLst>
        </pc:picChg>
      </pc:sldChg>
      <pc:sldChg chg="addSp modSp new">
        <pc:chgData name="Davide Zangari" userId="0c19cda4fbbfa5a6" providerId="Windows Live" clId="Web-{F247308C-5D64-4321-A7DB-E250C2E16C74}" dt="2022-05-30T10:06:20.775" v="773" actId="20577"/>
        <pc:sldMkLst>
          <pc:docMk/>
          <pc:sldMk cId="2058650571" sldId="274"/>
        </pc:sldMkLst>
        <pc:spChg chg="mod">
          <ac:chgData name="Davide Zangari" userId="0c19cda4fbbfa5a6" providerId="Windows Live" clId="Web-{F247308C-5D64-4321-A7DB-E250C2E16C74}" dt="2022-05-30T09:49:46.090" v="526" actId="14100"/>
          <ac:spMkLst>
            <pc:docMk/>
            <pc:sldMk cId="2058650571" sldId="274"/>
            <ac:spMk id="2" creationId="{EAA82D93-B185-E8F2-76F5-83435EC15F8B}"/>
          </ac:spMkLst>
        </pc:spChg>
        <pc:spChg chg="mod">
          <ac:chgData name="Davide Zangari" userId="0c19cda4fbbfa5a6" providerId="Windows Live" clId="Web-{F247308C-5D64-4321-A7DB-E250C2E16C74}" dt="2022-05-30T10:01:56.517" v="682" actId="1076"/>
          <ac:spMkLst>
            <pc:docMk/>
            <pc:sldMk cId="2058650571" sldId="274"/>
            <ac:spMk id="3" creationId="{CB908991-8B77-FDCA-C584-1AC117D89FCA}"/>
          </ac:spMkLst>
        </pc:spChg>
        <pc:spChg chg="add mod">
          <ac:chgData name="Davide Zangari" userId="0c19cda4fbbfa5a6" providerId="Windows Live" clId="Web-{F247308C-5D64-4321-A7DB-E250C2E16C74}" dt="2022-05-30T10:01:28.938" v="678" actId="1076"/>
          <ac:spMkLst>
            <pc:docMk/>
            <pc:sldMk cId="2058650571" sldId="274"/>
            <ac:spMk id="4" creationId="{CD40D6E0-13F6-AD25-3EC6-728DC9F7748A}"/>
          </ac:spMkLst>
        </pc:spChg>
        <pc:spChg chg="add mod">
          <ac:chgData name="Davide Zangari" userId="0c19cda4fbbfa5a6" providerId="Windows Live" clId="Web-{F247308C-5D64-4321-A7DB-E250C2E16C74}" dt="2022-05-30T10:01:23.938" v="677" actId="1076"/>
          <ac:spMkLst>
            <pc:docMk/>
            <pc:sldMk cId="2058650571" sldId="274"/>
            <ac:spMk id="5" creationId="{355D59E8-5389-9540-9D11-B6CADADF9366}"/>
          </ac:spMkLst>
        </pc:spChg>
        <pc:spChg chg="add mod">
          <ac:chgData name="Davide Zangari" userId="0c19cda4fbbfa5a6" providerId="Windows Live" clId="Web-{F247308C-5D64-4321-A7DB-E250C2E16C74}" dt="2022-05-30T10:01:33.095" v="679" actId="1076"/>
          <ac:spMkLst>
            <pc:docMk/>
            <pc:sldMk cId="2058650571" sldId="274"/>
            <ac:spMk id="6" creationId="{8E7C4F36-140B-F434-FFC7-21708666FE47}"/>
          </ac:spMkLst>
        </pc:spChg>
        <pc:spChg chg="add mod">
          <ac:chgData name="Davide Zangari" userId="0c19cda4fbbfa5a6" providerId="Windows Live" clId="Web-{F247308C-5D64-4321-A7DB-E250C2E16C74}" dt="2022-05-30T10:06:10.150" v="771" actId="1076"/>
          <ac:spMkLst>
            <pc:docMk/>
            <pc:sldMk cId="2058650571" sldId="274"/>
            <ac:spMk id="7" creationId="{5D926372-A5C2-80A2-174E-DA391BF0DEAB}"/>
          </ac:spMkLst>
        </pc:spChg>
        <pc:spChg chg="add mod">
          <ac:chgData name="Davide Zangari" userId="0c19cda4fbbfa5a6" providerId="Windows Live" clId="Web-{F247308C-5D64-4321-A7DB-E250C2E16C74}" dt="2022-05-30T10:06:20.775" v="773" actId="20577"/>
          <ac:spMkLst>
            <pc:docMk/>
            <pc:sldMk cId="2058650571" sldId="274"/>
            <ac:spMk id="8" creationId="{92BB8EB4-5190-49D3-3D31-2B2F4A0CBD40}"/>
          </ac:spMkLst>
        </pc:spChg>
        <pc:spChg chg="add mod">
          <ac:chgData name="Davide Zangari" userId="0c19cda4fbbfa5a6" providerId="Windows Live" clId="Web-{F247308C-5D64-4321-A7DB-E250C2E16C74}" dt="2022-05-30T09:58:16.402" v="641" actId="1076"/>
          <ac:spMkLst>
            <pc:docMk/>
            <pc:sldMk cId="2058650571" sldId="274"/>
            <ac:spMk id="9" creationId="{C83396F0-DF35-74F4-ADF5-91CAB3AF3130}"/>
          </ac:spMkLst>
        </pc:spChg>
        <pc:spChg chg="add mod">
          <ac:chgData name="Davide Zangari" userId="0c19cda4fbbfa5a6" providerId="Windows Live" clId="Web-{F247308C-5D64-4321-A7DB-E250C2E16C74}" dt="2022-05-30T10:00:41.140" v="676" actId="20577"/>
          <ac:spMkLst>
            <pc:docMk/>
            <pc:sldMk cId="2058650571" sldId="274"/>
            <ac:spMk id="10" creationId="{49F27B4D-8E3E-4711-A6CF-A387DA16311A}"/>
          </ac:spMkLst>
        </pc:spChg>
        <pc:spChg chg="add mod">
          <ac:chgData name="Davide Zangari" userId="0c19cda4fbbfa5a6" providerId="Windows Live" clId="Web-{F247308C-5D64-4321-A7DB-E250C2E16C74}" dt="2022-05-30T10:01:38.220" v="680" actId="1076"/>
          <ac:spMkLst>
            <pc:docMk/>
            <pc:sldMk cId="2058650571" sldId="274"/>
            <ac:spMk id="11" creationId="{DB1B1989-99F1-91CE-F4E4-A5C4159B5491}"/>
          </ac:spMkLst>
        </pc:spChg>
        <pc:spChg chg="add mod">
          <ac:chgData name="Davide Zangari" userId="0c19cda4fbbfa5a6" providerId="Windows Live" clId="Web-{F247308C-5D64-4321-A7DB-E250C2E16C74}" dt="2022-05-30T10:03:24.926" v="698" actId="1076"/>
          <ac:spMkLst>
            <pc:docMk/>
            <pc:sldMk cId="2058650571" sldId="274"/>
            <ac:spMk id="12" creationId="{CA22D7AC-72D0-EE45-0FA3-084041ACDDAA}"/>
          </ac:spMkLst>
        </pc:spChg>
        <pc:spChg chg="add mod">
          <ac:chgData name="Davide Zangari" userId="0c19cda4fbbfa5a6" providerId="Windows Live" clId="Web-{F247308C-5D64-4321-A7DB-E250C2E16C74}" dt="2022-05-30T10:04:08.521" v="716" actId="1076"/>
          <ac:spMkLst>
            <pc:docMk/>
            <pc:sldMk cId="2058650571" sldId="274"/>
            <ac:spMk id="13" creationId="{1948D7CC-EF1E-C724-0E19-84146D7F3648}"/>
          </ac:spMkLst>
        </pc:spChg>
        <pc:spChg chg="add mod">
          <ac:chgData name="Davide Zangari" userId="0c19cda4fbbfa5a6" providerId="Windows Live" clId="Web-{F247308C-5D64-4321-A7DB-E250C2E16C74}" dt="2022-05-30T10:04:04.693" v="715" actId="1076"/>
          <ac:spMkLst>
            <pc:docMk/>
            <pc:sldMk cId="2058650571" sldId="274"/>
            <ac:spMk id="14" creationId="{9087E0D3-1473-256C-30EC-9CD5F9FEE31D}"/>
          </ac:spMkLst>
        </pc:spChg>
        <pc:spChg chg="add mod">
          <ac:chgData name="Davide Zangari" userId="0c19cda4fbbfa5a6" providerId="Windows Live" clId="Web-{F247308C-5D64-4321-A7DB-E250C2E16C74}" dt="2022-05-30T10:05:46.477" v="768" actId="1076"/>
          <ac:spMkLst>
            <pc:docMk/>
            <pc:sldMk cId="2058650571" sldId="274"/>
            <ac:spMk id="15" creationId="{9056EFD7-5E23-5CCF-D029-BDD18CE6C077}"/>
          </ac:spMkLst>
        </pc:spChg>
      </pc:sldChg>
    </pc:docChg>
  </pc:docChgLst>
  <pc:docChgLst>
    <pc:chgData name="Davide Zangari" userId="0c19cda4fbbfa5a6" providerId="Windows Live" clId="Web-{D49FF3A4-6D18-4CFD-A801-A77EB93DAAF5}"/>
    <pc:docChg chg="addSld modSld sldOrd">
      <pc:chgData name="Davide Zangari" userId="0c19cda4fbbfa5a6" providerId="Windows Live" clId="Web-{D49FF3A4-6D18-4CFD-A801-A77EB93DAAF5}" dt="2022-05-30T15:39:47.138" v="101" actId="20577"/>
      <pc:docMkLst>
        <pc:docMk/>
      </pc:docMkLst>
      <pc:sldChg chg="addSp delSp modSp mod modClrScheme chgLayout">
        <pc:chgData name="Davide Zangari" userId="0c19cda4fbbfa5a6" providerId="Windows Live" clId="Web-{D49FF3A4-6D18-4CFD-A801-A77EB93DAAF5}" dt="2022-05-30T15:22:11.391" v="33" actId="14100"/>
        <pc:sldMkLst>
          <pc:docMk/>
          <pc:sldMk cId="548780183" sldId="258"/>
        </pc:sldMkLst>
        <pc:spChg chg="mod ord">
          <ac:chgData name="Davide Zangari" userId="0c19cda4fbbfa5a6" providerId="Windows Live" clId="Web-{D49FF3A4-6D18-4CFD-A801-A77EB93DAAF5}" dt="2022-05-30T15:20:50.139" v="22"/>
          <ac:spMkLst>
            <pc:docMk/>
            <pc:sldMk cId="548780183" sldId="258"/>
            <ac:spMk id="2" creationId="{49F4A63F-9319-A794-6EF5-949A1C68C135}"/>
          </ac:spMkLst>
        </pc:spChg>
        <pc:spChg chg="add del mod">
          <ac:chgData name="Davide Zangari" userId="0c19cda4fbbfa5a6" providerId="Windows Live" clId="Web-{D49FF3A4-6D18-4CFD-A801-A77EB93DAAF5}" dt="2022-05-30T15:18:45.386" v="8"/>
          <ac:spMkLst>
            <pc:docMk/>
            <pc:sldMk cId="548780183" sldId="258"/>
            <ac:spMk id="7" creationId="{61E21C68-1A2B-FF39-4143-0B5413D203EA}"/>
          </ac:spMkLst>
        </pc:spChg>
        <pc:spChg chg="add del mod ord">
          <ac:chgData name="Davide Zangari" userId="0c19cda4fbbfa5a6" providerId="Windows Live" clId="Web-{D49FF3A4-6D18-4CFD-A801-A77EB93DAAF5}" dt="2022-05-30T15:20:50.139" v="22"/>
          <ac:spMkLst>
            <pc:docMk/>
            <pc:sldMk cId="548780183" sldId="258"/>
            <ac:spMk id="10" creationId="{D765F87A-BDEE-ECC0-0664-32553AAFB6F9}"/>
          </ac:spMkLst>
        </pc:spChg>
        <pc:picChg chg="mod">
          <ac:chgData name="Davide Zangari" userId="0c19cda4fbbfa5a6" providerId="Windows Live" clId="Web-{D49FF3A4-6D18-4CFD-A801-A77EB93DAAF5}" dt="2022-05-30T15:19:47.559" v="16" actId="1076"/>
          <ac:picMkLst>
            <pc:docMk/>
            <pc:sldMk cId="548780183" sldId="258"/>
            <ac:picMk id="3" creationId="{48F6247C-EAFE-344F-C24F-C1E72952B9F1}"/>
          </ac:picMkLst>
        </pc:picChg>
        <pc:picChg chg="add mod">
          <ac:chgData name="Davide Zangari" userId="0c19cda4fbbfa5a6" providerId="Windows Live" clId="Web-{D49FF3A4-6D18-4CFD-A801-A77EB93DAAF5}" dt="2022-05-30T15:20:02.716" v="17" actId="1076"/>
          <ac:picMkLst>
            <pc:docMk/>
            <pc:sldMk cId="548780183" sldId="258"/>
            <ac:picMk id="4" creationId="{8042657C-303D-23B2-196C-18B4D30001D3}"/>
          </ac:picMkLst>
        </pc:picChg>
        <pc:picChg chg="del">
          <ac:chgData name="Davide Zangari" userId="0c19cda4fbbfa5a6" providerId="Windows Live" clId="Web-{D49FF3A4-6D18-4CFD-A801-A77EB93DAAF5}" dt="2022-05-30T15:14:21.223" v="0"/>
          <ac:picMkLst>
            <pc:docMk/>
            <pc:sldMk cId="548780183" sldId="258"/>
            <ac:picMk id="6" creationId="{4E73886B-C10D-0D18-66DC-16F58E4C1E8E}"/>
          </ac:picMkLst>
        </pc:picChg>
        <pc:picChg chg="del mod">
          <ac:chgData name="Davide Zangari" userId="0c19cda4fbbfa5a6" providerId="Windows Live" clId="Web-{D49FF3A4-6D18-4CFD-A801-A77EB93DAAF5}" dt="2022-05-30T15:18:23.338" v="7"/>
          <ac:picMkLst>
            <pc:docMk/>
            <pc:sldMk cId="548780183" sldId="258"/>
            <ac:picMk id="8" creationId="{A5E150CD-B989-C735-2E68-F2D1CF4C9677}"/>
          </ac:picMkLst>
        </pc:picChg>
        <pc:picChg chg="add mod ord">
          <ac:chgData name="Davide Zangari" userId="0c19cda4fbbfa5a6" providerId="Windows Live" clId="Web-{D49FF3A4-6D18-4CFD-A801-A77EB93DAAF5}" dt="2022-05-30T15:20:50.139" v="22"/>
          <ac:picMkLst>
            <pc:docMk/>
            <pc:sldMk cId="548780183" sldId="258"/>
            <ac:picMk id="9" creationId="{66714A65-8067-31DA-DAF1-C0C354371D85}"/>
          </ac:picMkLst>
        </pc:picChg>
        <pc:picChg chg="add mod">
          <ac:chgData name="Davide Zangari" userId="0c19cda4fbbfa5a6" providerId="Windows Live" clId="Web-{D49FF3A4-6D18-4CFD-A801-A77EB93DAAF5}" dt="2022-05-30T15:21:05.983" v="26" actId="14100"/>
          <ac:picMkLst>
            <pc:docMk/>
            <pc:sldMk cId="548780183" sldId="258"/>
            <ac:picMk id="11" creationId="{EBE9C3DF-9839-5075-9D21-89E5A38B0424}"/>
          </ac:picMkLst>
        </pc:picChg>
        <pc:picChg chg="add mod">
          <ac:chgData name="Davide Zangari" userId="0c19cda4fbbfa5a6" providerId="Windows Live" clId="Web-{D49FF3A4-6D18-4CFD-A801-A77EB93DAAF5}" dt="2022-05-30T15:22:11.391" v="33" actId="14100"/>
          <ac:picMkLst>
            <pc:docMk/>
            <pc:sldMk cId="548780183" sldId="258"/>
            <ac:picMk id="12" creationId="{BFBBA523-3D4D-E3B4-67B5-E97DBD001B07}"/>
          </ac:picMkLst>
        </pc:picChg>
      </pc:sldChg>
      <pc:sldChg chg="addSp delSp modSp">
        <pc:chgData name="Davide Zangari" userId="0c19cda4fbbfa5a6" providerId="Windows Live" clId="Web-{D49FF3A4-6D18-4CFD-A801-A77EB93DAAF5}" dt="2022-05-30T15:27:09.602" v="51"/>
        <pc:sldMkLst>
          <pc:docMk/>
          <pc:sldMk cId="3137241828" sldId="259"/>
        </pc:sldMkLst>
        <pc:spChg chg="add del mod">
          <ac:chgData name="Davide Zangari" userId="0c19cda4fbbfa5a6" providerId="Windows Live" clId="Web-{D49FF3A4-6D18-4CFD-A801-A77EB93DAAF5}" dt="2022-05-30T15:27:09.602" v="51"/>
          <ac:spMkLst>
            <pc:docMk/>
            <pc:sldMk cId="3137241828" sldId="259"/>
            <ac:spMk id="5" creationId="{5D055D3C-1ED2-430D-7965-67A48EC7238E}"/>
          </ac:spMkLst>
        </pc:spChg>
        <pc:picChg chg="del">
          <ac:chgData name="Davide Zangari" userId="0c19cda4fbbfa5a6" providerId="Windows Live" clId="Web-{D49FF3A4-6D18-4CFD-A801-A77EB93DAAF5}" dt="2022-05-30T15:27:02.149" v="50"/>
          <ac:picMkLst>
            <pc:docMk/>
            <pc:sldMk cId="3137241828" sldId="259"/>
            <ac:picMk id="4" creationId="{8A3B4D3D-5ABA-07BF-BDC0-5159A426B13F}"/>
          </ac:picMkLst>
        </pc:picChg>
        <pc:picChg chg="add mod ord">
          <ac:chgData name="Davide Zangari" userId="0c19cda4fbbfa5a6" providerId="Windows Live" clId="Web-{D49FF3A4-6D18-4CFD-A801-A77EB93DAAF5}" dt="2022-05-30T15:27:09.602" v="51"/>
          <ac:picMkLst>
            <pc:docMk/>
            <pc:sldMk cId="3137241828" sldId="259"/>
            <ac:picMk id="6" creationId="{2A339635-FDC6-0237-5F6D-A69E38E57F0C}"/>
          </ac:picMkLst>
        </pc:picChg>
      </pc:sldChg>
      <pc:sldChg chg="addSp delSp modSp">
        <pc:chgData name="Davide Zangari" userId="0c19cda4fbbfa5a6" providerId="Windows Live" clId="Web-{D49FF3A4-6D18-4CFD-A801-A77EB93DAAF5}" dt="2022-05-30T15:26:24.664" v="49" actId="1076"/>
        <pc:sldMkLst>
          <pc:docMk/>
          <pc:sldMk cId="3864161710" sldId="260"/>
        </pc:sldMkLst>
        <pc:spChg chg="mod">
          <ac:chgData name="Davide Zangari" userId="0c19cda4fbbfa5a6" providerId="Windows Live" clId="Web-{D49FF3A4-6D18-4CFD-A801-A77EB93DAAF5}" dt="2022-05-30T15:25:39.131" v="39" actId="1076"/>
          <ac:spMkLst>
            <pc:docMk/>
            <pc:sldMk cId="3864161710" sldId="260"/>
            <ac:spMk id="2" creationId="{AD664AA2-B3A0-7BCA-BD73-1A8B770A0914}"/>
          </ac:spMkLst>
        </pc:spChg>
        <pc:spChg chg="add del mod">
          <ac:chgData name="Davide Zangari" userId="0c19cda4fbbfa5a6" providerId="Windows Live" clId="Web-{D49FF3A4-6D18-4CFD-A801-A77EB93DAAF5}" dt="2022-05-30T15:25:20.756" v="36"/>
          <ac:spMkLst>
            <pc:docMk/>
            <pc:sldMk cId="3864161710" sldId="260"/>
            <ac:spMk id="11" creationId="{24E4C4A5-FE7D-8C35-DA28-75B2D9E4AEF8}"/>
          </ac:spMkLst>
        </pc:spChg>
        <pc:picChg chg="add mod">
          <ac:chgData name="Davide Zangari" userId="0c19cda4fbbfa5a6" providerId="Windows Live" clId="Web-{D49FF3A4-6D18-4CFD-A801-A77EB93DAAF5}" dt="2022-05-30T15:25:57.053" v="40" actId="1076"/>
          <ac:picMkLst>
            <pc:docMk/>
            <pc:sldMk cId="3864161710" sldId="260"/>
            <ac:picMk id="3" creationId="{3ED04470-F7B6-608A-2C8B-618046D35169}"/>
          </ac:picMkLst>
        </pc:picChg>
        <pc:picChg chg="del">
          <ac:chgData name="Davide Zangari" userId="0c19cda4fbbfa5a6" providerId="Windows Live" clId="Web-{D49FF3A4-6D18-4CFD-A801-A77EB93DAAF5}" dt="2022-05-30T15:25:11.755" v="35"/>
          <ac:picMkLst>
            <pc:docMk/>
            <pc:sldMk cId="3864161710" sldId="260"/>
            <ac:picMk id="4" creationId="{AD0BA89B-0B2A-A858-1035-0E5D2EE488EC}"/>
          </ac:picMkLst>
        </pc:picChg>
        <pc:picChg chg="mod">
          <ac:chgData name="Davide Zangari" userId="0c19cda4fbbfa5a6" providerId="Windows Live" clId="Web-{D49FF3A4-6D18-4CFD-A801-A77EB93DAAF5}" dt="2022-05-30T15:26:15.445" v="46" actId="14100"/>
          <ac:picMkLst>
            <pc:docMk/>
            <pc:sldMk cId="3864161710" sldId="260"/>
            <ac:picMk id="5" creationId="{B5F80408-184F-D208-0632-4B0717BEDEF4}"/>
          </ac:picMkLst>
        </pc:picChg>
        <pc:picChg chg="mod">
          <ac:chgData name="Davide Zangari" userId="0c19cda4fbbfa5a6" providerId="Windows Live" clId="Web-{D49FF3A4-6D18-4CFD-A801-A77EB93DAAF5}" dt="2022-05-30T15:26:22.273" v="48" actId="1076"/>
          <ac:picMkLst>
            <pc:docMk/>
            <pc:sldMk cId="3864161710" sldId="260"/>
            <ac:picMk id="6" creationId="{C7CC4E1C-0A3D-7FC7-7E9A-2C1C12AD28F6}"/>
          </ac:picMkLst>
        </pc:picChg>
        <pc:picChg chg="mod">
          <ac:chgData name="Davide Zangari" userId="0c19cda4fbbfa5a6" providerId="Windows Live" clId="Web-{D49FF3A4-6D18-4CFD-A801-A77EB93DAAF5}" dt="2022-05-30T15:26:05.413" v="43" actId="1076"/>
          <ac:picMkLst>
            <pc:docMk/>
            <pc:sldMk cId="3864161710" sldId="260"/>
            <ac:picMk id="7" creationId="{EF9B88F4-1080-D7CD-8ECF-687A600E7530}"/>
          </ac:picMkLst>
        </pc:picChg>
        <pc:picChg chg="mod">
          <ac:chgData name="Davide Zangari" userId="0c19cda4fbbfa5a6" providerId="Windows Live" clId="Web-{D49FF3A4-6D18-4CFD-A801-A77EB93DAAF5}" dt="2022-05-30T15:26:19.554" v="47" actId="14100"/>
          <ac:picMkLst>
            <pc:docMk/>
            <pc:sldMk cId="3864161710" sldId="260"/>
            <ac:picMk id="8" creationId="{1B8A9C72-1D71-C272-84E3-7BD565006DAD}"/>
          </ac:picMkLst>
        </pc:picChg>
        <pc:picChg chg="mod">
          <ac:chgData name="Davide Zangari" userId="0c19cda4fbbfa5a6" providerId="Windows Live" clId="Web-{D49FF3A4-6D18-4CFD-A801-A77EB93DAAF5}" dt="2022-05-30T15:26:24.664" v="49" actId="1076"/>
          <ac:picMkLst>
            <pc:docMk/>
            <pc:sldMk cId="3864161710" sldId="260"/>
            <ac:picMk id="9" creationId="{7E3BD02F-6E78-A057-88BC-8A82C9472B5E}"/>
          </ac:picMkLst>
        </pc:picChg>
      </pc:sldChg>
      <pc:sldChg chg="addSp delSp modSp ord">
        <pc:chgData name="Davide Zangari" userId="0c19cda4fbbfa5a6" providerId="Windows Live" clId="Web-{D49FF3A4-6D18-4CFD-A801-A77EB93DAAF5}" dt="2022-05-30T15:37:10.618" v="80"/>
        <pc:sldMkLst>
          <pc:docMk/>
          <pc:sldMk cId="3575492126" sldId="263"/>
        </pc:sldMkLst>
        <pc:spChg chg="mod">
          <ac:chgData name="Davide Zangari" userId="0c19cda4fbbfa5a6" providerId="Windows Live" clId="Web-{D49FF3A4-6D18-4CFD-A801-A77EB93DAAF5}" dt="2022-05-30T15:33:30.659" v="79" actId="14100"/>
          <ac:spMkLst>
            <pc:docMk/>
            <pc:sldMk cId="3575492126" sldId="263"/>
            <ac:spMk id="2" creationId="{59D94B71-39D1-D8D9-A0B8-37D58E1719AA}"/>
          </ac:spMkLst>
        </pc:spChg>
        <pc:spChg chg="add del mod">
          <ac:chgData name="Davide Zangari" userId="0c19cda4fbbfa5a6" providerId="Windows Live" clId="Web-{D49FF3A4-6D18-4CFD-A801-A77EB93DAAF5}" dt="2022-05-30T15:30:16.451" v="63"/>
          <ac:spMkLst>
            <pc:docMk/>
            <pc:sldMk cId="3575492126" sldId="263"/>
            <ac:spMk id="7" creationId="{2F63C0AC-1937-B358-A02C-C35794A327F9}"/>
          </ac:spMkLst>
        </pc:spChg>
        <pc:graphicFrameChg chg="add mod">
          <ac:chgData name="Davide Zangari" userId="0c19cda4fbbfa5a6" providerId="Windows Live" clId="Web-{D49FF3A4-6D18-4CFD-A801-A77EB93DAAF5}" dt="2022-05-30T15:28:57.089" v="53"/>
          <ac:graphicFrameMkLst>
            <pc:docMk/>
            <pc:sldMk cId="3575492126" sldId="263"/>
            <ac:graphicFrameMk id="4" creationId="{958F469A-1E91-A530-59D8-135644660A0A}"/>
          </ac:graphicFrameMkLst>
        </pc:graphicFrameChg>
        <pc:graphicFrameChg chg="del mod modGraphic">
          <ac:chgData name="Davide Zangari" userId="0c19cda4fbbfa5a6" providerId="Windows Live" clId="Web-{D49FF3A4-6D18-4CFD-A801-A77EB93DAAF5}" dt="2022-05-30T15:30:10.513" v="62"/>
          <ac:graphicFrameMkLst>
            <pc:docMk/>
            <pc:sldMk cId="3575492126" sldId="263"/>
            <ac:graphicFrameMk id="5" creationId="{1AD65F17-BEB4-3125-310C-A445E06C4372}"/>
          </ac:graphicFrameMkLst>
        </pc:graphicFrameChg>
      </pc:sldChg>
      <pc:sldChg chg="addSp delSp modSp">
        <pc:chgData name="Davide Zangari" userId="0c19cda4fbbfa5a6" providerId="Windows Live" clId="Web-{D49FF3A4-6D18-4CFD-A801-A77EB93DAAF5}" dt="2022-05-30T15:39:47.138" v="101" actId="20577"/>
        <pc:sldMkLst>
          <pc:docMk/>
          <pc:sldMk cId="3300676273" sldId="267"/>
        </pc:sldMkLst>
        <pc:spChg chg="mod">
          <ac:chgData name="Davide Zangari" userId="0c19cda4fbbfa5a6" providerId="Windows Live" clId="Web-{D49FF3A4-6D18-4CFD-A801-A77EB93DAAF5}" dt="2022-05-30T15:39:47.138" v="101" actId="20577"/>
          <ac:spMkLst>
            <pc:docMk/>
            <pc:sldMk cId="3300676273" sldId="267"/>
            <ac:spMk id="2" creationId="{41681C7B-7A54-BF2B-7EF4-936DB5478A25}"/>
          </ac:spMkLst>
        </pc:spChg>
        <pc:spChg chg="add del mod">
          <ac:chgData name="Davide Zangari" userId="0c19cda4fbbfa5a6" providerId="Windows Live" clId="Web-{D49FF3A4-6D18-4CFD-A801-A77EB93DAAF5}" dt="2022-05-30T15:39:18.746" v="95"/>
          <ac:spMkLst>
            <pc:docMk/>
            <pc:sldMk cId="3300676273" sldId="267"/>
            <ac:spMk id="7" creationId="{D32B6ED1-F990-2D54-1579-20787543DD5B}"/>
          </ac:spMkLst>
        </pc:spChg>
        <pc:picChg chg="del">
          <ac:chgData name="Davide Zangari" userId="0c19cda4fbbfa5a6" providerId="Windows Live" clId="Web-{D49FF3A4-6D18-4CFD-A801-A77EB93DAAF5}" dt="2022-05-30T15:39:11.574" v="94"/>
          <ac:picMkLst>
            <pc:docMk/>
            <pc:sldMk cId="3300676273" sldId="267"/>
            <ac:picMk id="4" creationId="{F8C0EE8F-B5F3-7CCB-3369-892834B027F9}"/>
          </ac:picMkLst>
        </pc:picChg>
        <pc:picChg chg="mod">
          <ac:chgData name="Davide Zangari" userId="0c19cda4fbbfa5a6" providerId="Windows Live" clId="Web-{D49FF3A4-6D18-4CFD-A801-A77EB93DAAF5}" dt="2022-05-30T15:39:41.153" v="100" actId="1076"/>
          <ac:picMkLst>
            <pc:docMk/>
            <pc:sldMk cId="3300676273" sldId="267"/>
            <ac:picMk id="5" creationId="{B487BE81-D9B0-2320-9073-C628BF4F3E85}"/>
          </ac:picMkLst>
        </pc:picChg>
        <pc:picChg chg="add mod ord">
          <ac:chgData name="Davide Zangari" userId="0c19cda4fbbfa5a6" providerId="Windows Live" clId="Web-{D49FF3A4-6D18-4CFD-A801-A77EB93DAAF5}" dt="2022-05-30T15:39:38.263" v="99" actId="1076"/>
          <ac:picMkLst>
            <pc:docMk/>
            <pc:sldMk cId="3300676273" sldId="267"/>
            <ac:picMk id="8" creationId="{4872A6C5-8FD9-B214-0D2B-75061259DD11}"/>
          </ac:picMkLst>
        </pc:picChg>
      </pc:sldChg>
      <pc:sldChg chg="addSp delSp modSp new">
        <pc:chgData name="Davide Zangari" userId="0c19cda4fbbfa5a6" providerId="Windows Live" clId="Web-{D49FF3A4-6D18-4CFD-A801-A77EB93DAAF5}" dt="2022-05-30T15:38:18.104" v="93" actId="1076"/>
        <pc:sldMkLst>
          <pc:docMk/>
          <pc:sldMk cId="701984956" sldId="275"/>
        </pc:sldMkLst>
        <pc:spChg chg="mod">
          <ac:chgData name="Davide Zangari" userId="0c19cda4fbbfa5a6" providerId="Windows Live" clId="Web-{D49FF3A4-6D18-4CFD-A801-A77EB93DAAF5}" dt="2022-05-30T15:38:18.104" v="93" actId="1076"/>
          <ac:spMkLst>
            <pc:docMk/>
            <pc:sldMk cId="701984956" sldId="275"/>
            <ac:spMk id="2" creationId="{49124501-7E5B-EC2F-4F77-3ACB36640554}"/>
          </ac:spMkLst>
        </pc:spChg>
        <pc:spChg chg="del">
          <ac:chgData name="Davide Zangari" userId="0c19cda4fbbfa5a6" providerId="Windows Live" clId="Web-{D49FF3A4-6D18-4CFD-A801-A77EB93DAAF5}" dt="2022-05-30T15:37:50.978" v="82"/>
          <ac:spMkLst>
            <pc:docMk/>
            <pc:sldMk cId="701984956" sldId="275"/>
            <ac:spMk id="3" creationId="{319BE002-8F10-B3ED-26A9-EBFB3A88960D}"/>
          </ac:spMkLst>
        </pc:spChg>
        <pc:graphicFrameChg chg="add mod ord modGraphic">
          <ac:chgData name="Davide Zangari" userId="0c19cda4fbbfa5a6" providerId="Windows Live" clId="Web-{D49FF3A4-6D18-4CFD-A801-A77EB93DAAF5}" dt="2022-05-30T15:37:57.244" v="83" actId="1076"/>
          <ac:graphicFrameMkLst>
            <pc:docMk/>
            <pc:sldMk cId="701984956" sldId="275"/>
            <ac:graphicFrameMk id="5" creationId="{CD5F885A-0ED4-4020-7ECC-652DF11E5022}"/>
          </ac:graphicFrameMkLst>
        </pc:graphicFrameChg>
      </pc:sldChg>
    </pc:docChg>
  </pc:docChgLst>
  <pc:docChgLst>
    <pc:chgData name="Davide Zangari" userId="0c19cda4fbbfa5a6" providerId="Windows Live" clId="Web-{2A601B19-A537-4337-B4FC-8C34B220FBE0}"/>
    <pc:docChg chg="addSld modSld sldOrd">
      <pc:chgData name="Davide Zangari" userId="0c19cda4fbbfa5a6" providerId="Windows Live" clId="Web-{2A601B19-A537-4337-B4FC-8C34B220FBE0}" dt="2022-06-10T13:23:58.853" v="814" actId="1076"/>
      <pc:docMkLst>
        <pc:docMk/>
      </pc:docMkLst>
      <pc:sldChg chg="modSp">
        <pc:chgData name="Davide Zangari" userId="0c19cda4fbbfa5a6" providerId="Windows Live" clId="Web-{2A601B19-A537-4337-B4FC-8C34B220FBE0}" dt="2022-06-09T21:06:58.958" v="11" actId="20577"/>
        <pc:sldMkLst>
          <pc:docMk/>
          <pc:sldMk cId="3962583941" sldId="256"/>
        </pc:sldMkLst>
        <pc:spChg chg="mod">
          <ac:chgData name="Davide Zangari" userId="0c19cda4fbbfa5a6" providerId="Windows Live" clId="Web-{2A601B19-A537-4337-B4FC-8C34B220FBE0}" dt="2022-06-09T21:06:58.958" v="11" actId="20577"/>
          <ac:spMkLst>
            <pc:docMk/>
            <pc:sldMk cId="3962583941" sldId="256"/>
            <ac:spMk id="2" creationId="{00000000-0000-0000-0000-000000000000}"/>
          </ac:spMkLst>
        </pc:spChg>
      </pc:sldChg>
      <pc:sldChg chg="addSp delSp modSp">
        <pc:chgData name="Davide Zangari" userId="0c19cda4fbbfa5a6" providerId="Windows Live" clId="Web-{2A601B19-A537-4337-B4FC-8C34B220FBE0}" dt="2022-06-10T09:12:24.144" v="388" actId="14100"/>
        <pc:sldMkLst>
          <pc:docMk/>
          <pc:sldMk cId="548780183" sldId="258"/>
        </pc:sldMkLst>
        <pc:spChg chg="add del mod">
          <ac:chgData name="Davide Zangari" userId="0c19cda4fbbfa5a6" providerId="Windows Live" clId="Web-{2A601B19-A537-4337-B4FC-8C34B220FBE0}" dt="2022-06-09T21:10:37.134" v="18"/>
          <ac:spMkLst>
            <pc:docMk/>
            <pc:sldMk cId="548780183" sldId="258"/>
            <ac:spMk id="8" creationId="{8871E00C-397F-4BC5-2743-D8E8D1E0BA31}"/>
          </ac:spMkLst>
        </pc:spChg>
        <pc:picChg chg="del">
          <ac:chgData name="Davide Zangari" userId="0c19cda4fbbfa5a6" providerId="Windows Live" clId="Web-{2A601B19-A537-4337-B4FC-8C34B220FBE0}" dt="2022-06-10T08:28:55.925" v="346"/>
          <ac:picMkLst>
            <pc:docMk/>
            <pc:sldMk cId="548780183" sldId="258"/>
            <ac:picMk id="3" creationId="{48F6247C-EAFE-344F-C24F-C1E72952B9F1}"/>
          </ac:picMkLst>
        </pc:picChg>
        <pc:picChg chg="add mod">
          <ac:chgData name="Davide Zangari" userId="0c19cda4fbbfa5a6" providerId="Windows Live" clId="Web-{2A601B19-A537-4337-B4FC-8C34B220FBE0}" dt="2022-06-10T09:12:24.144" v="388" actId="14100"/>
          <ac:picMkLst>
            <pc:docMk/>
            <pc:sldMk cId="548780183" sldId="258"/>
            <ac:picMk id="4" creationId="{2EAF9CC5-8819-AEC3-33D2-1906605A2AAE}"/>
          </ac:picMkLst>
        </pc:picChg>
        <pc:picChg chg="del">
          <ac:chgData name="Davide Zangari" userId="0c19cda4fbbfa5a6" providerId="Windows Live" clId="Web-{2A601B19-A537-4337-B4FC-8C34B220FBE0}" dt="2022-06-09T21:09:08.914" v="13"/>
          <ac:picMkLst>
            <pc:docMk/>
            <pc:sldMk cId="548780183" sldId="258"/>
            <ac:picMk id="4" creationId="{8042657C-303D-23B2-196C-18B4D30001D3}"/>
          </ac:picMkLst>
        </pc:picChg>
        <pc:picChg chg="add mod">
          <ac:chgData name="Davide Zangari" userId="0c19cda4fbbfa5a6" providerId="Windows Live" clId="Web-{2A601B19-A537-4337-B4FC-8C34B220FBE0}" dt="2022-06-10T09:12:13.847" v="386" actId="1076"/>
          <ac:picMkLst>
            <pc:docMk/>
            <pc:sldMk cId="548780183" sldId="258"/>
            <ac:picMk id="5" creationId="{03A76D77-0C1A-0930-7EF6-34175A3B2609}"/>
          </ac:picMkLst>
        </pc:picChg>
        <pc:picChg chg="add del mod">
          <ac:chgData name="Davide Zangari" userId="0c19cda4fbbfa5a6" providerId="Windows Live" clId="Web-{2A601B19-A537-4337-B4FC-8C34B220FBE0}" dt="2022-06-10T09:09:45.681" v="373"/>
          <ac:picMkLst>
            <pc:docMk/>
            <pc:sldMk cId="548780183" sldId="258"/>
            <ac:picMk id="6" creationId="{3DD060D7-8546-CB9E-EFD0-089041EBDE80}"/>
          </ac:picMkLst>
        </pc:picChg>
        <pc:picChg chg="add del mod">
          <ac:chgData name="Davide Zangari" userId="0c19cda4fbbfa5a6" providerId="Windows Live" clId="Web-{2A601B19-A537-4337-B4FC-8C34B220FBE0}" dt="2022-06-10T09:11:48.454" v="382"/>
          <ac:picMkLst>
            <pc:docMk/>
            <pc:sldMk cId="548780183" sldId="258"/>
            <ac:picMk id="7" creationId="{C4F39E56-FD6B-697B-FE7A-B0177D710116}"/>
          </ac:picMkLst>
        </pc:picChg>
        <pc:picChg chg="add del mod">
          <ac:chgData name="Davide Zangari" userId="0c19cda4fbbfa5a6" providerId="Windows Live" clId="Web-{2A601B19-A537-4337-B4FC-8C34B220FBE0}" dt="2022-06-10T09:10:34.778" v="377"/>
          <ac:picMkLst>
            <pc:docMk/>
            <pc:sldMk cId="548780183" sldId="258"/>
            <ac:picMk id="8" creationId="{CBEFD994-E267-CC1D-22A8-75284DF3520C}"/>
          </ac:picMkLst>
        </pc:picChg>
        <pc:picChg chg="del">
          <ac:chgData name="Davide Zangari" userId="0c19cda4fbbfa5a6" providerId="Windows Live" clId="Web-{2A601B19-A537-4337-B4FC-8C34B220FBE0}" dt="2022-06-09T21:10:27.118" v="17"/>
          <ac:picMkLst>
            <pc:docMk/>
            <pc:sldMk cId="548780183" sldId="258"/>
            <ac:picMk id="9" creationId="{66714A65-8067-31DA-DAF1-C0C354371D85}"/>
          </ac:picMkLst>
        </pc:picChg>
        <pc:picChg chg="del mod">
          <ac:chgData name="Davide Zangari" userId="0c19cda4fbbfa5a6" providerId="Windows Live" clId="Web-{2A601B19-A537-4337-B4FC-8C34B220FBE0}" dt="2022-06-10T08:33:18.198" v="359"/>
          <ac:picMkLst>
            <pc:docMk/>
            <pc:sldMk cId="548780183" sldId="258"/>
            <ac:picMk id="11" creationId="{EBE9C3DF-9839-5075-9D21-89E5A38B0424}"/>
          </ac:picMkLst>
        </pc:picChg>
        <pc:picChg chg="del">
          <ac:chgData name="Davide Zangari" userId="0c19cda4fbbfa5a6" providerId="Windows Live" clId="Web-{2A601B19-A537-4337-B4FC-8C34B220FBE0}" dt="2022-06-10T08:33:00.510" v="355"/>
          <ac:picMkLst>
            <pc:docMk/>
            <pc:sldMk cId="548780183" sldId="258"/>
            <ac:picMk id="12" creationId="{BFBBA523-3D4D-E3B4-67B5-E97DBD001B07}"/>
          </ac:picMkLst>
        </pc:picChg>
      </pc:sldChg>
      <pc:sldChg chg="addSp delSp modSp ord">
        <pc:chgData name="Davide Zangari" userId="0c19cda4fbbfa5a6" providerId="Windows Live" clId="Web-{2A601B19-A537-4337-B4FC-8C34B220FBE0}" dt="2022-06-10T13:12:28.148" v="721"/>
        <pc:sldMkLst>
          <pc:docMk/>
          <pc:sldMk cId="3137241828" sldId="259"/>
        </pc:sldMkLst>
        <pc:spChg chg="mod">
          <ac:chgData name="Davide Zangari" userId="0c19cda4fbbfa5a6" providerId="Windows Live" clId="Web-{2A601B19-A537-4337-B4FC-8C34B220FBE0}" dt="2022-06-10T09:00:24.442" v="365" actId="1076"/>
          <ac:spMkLst>
            <pc:docMk/>
            <pc:sldMk cId="3137241828" sldId="259"/>
            <ac:spMk id="2" creationId="{B055B0F2-E709-C093-F7D7-CC4DFE8CE824}"/>
          </ac:spMkLst>
        </pc:spChg>
        <pc:picChg chg="add del mod">
          <ac:chgData name="Davide Zangari" userId="0c19cda4fbbfa5a6" providerId="Windows Live" clId="Web-{2A601B19-A537-4337-B4FC-8C34B220FBE0}" dt="2022-06-10T13:02:44.726" v="693"/>
          <ac:picMkLst>
            <pc:docMk/>
            <pc:sldMk cId="3137241828" sldId="259"/>
            <ac:picMk id="3" creationId="{AFADE462-D4D9-0F14-F0FF-64E730CD1D6A}"/>
          </ac:picMkLst>
        </pc:picChg>
        <pc:picChg chg="add del mod">
          <ac:chgData name="Davide Zangari" userId="0c19cda4fbbfa5a6" providerId="Windows Live" clId="Web-{2A601B19-A537-4337-B4FC-8C34B220FBE0}" dt="2022-06-10T12:59:20.002" v="663"/>
          <ac:picMkLst>
            <pc:docMk/>
            <pc:sldMk cId="3137241828" sldId="259"/>
            <ac:picMk id="4" creationId="{28196644-D273-0DB2-E269-EB1560AA49E7}"/>
          </ac:picMkLst>
        </pc:picChg>
        <pc:picChg chg="add mod">
          <ac:chgData name="Davide Zangari" userId="0c19cda4fbbfa5a6" providerId="Windows Live" clId="Web-{2A601B19-A537-4337-B4FC-8C34B220FBE0}" dt="2022-06-10T13:01:38.975" v="682" actId="1076"/>
          <ac:picMkLst>
            <pc:docMk/>
            <pc:sldMk cId="3137241828" sldId="259"/>
            <ac:picMk id="5" creationId="{741F6AA6-29BA-D387-C06A-11F6329DD0FF}"/>
          </ac:picMkLst>
        </pc:picChg>
        <pc:picChg chg="add del mod">
          <ac:chgData name="Davide Zangari" userId="0c19cda4fbbfa5a6" providerId="Windows Live" clId="Web-{2A601B19-A537-4337-B4FC-8C34B220FBE0}" dt="2022-06-10T10:35:54.622" v="662"/>
          <ac:picMkLst>
            <pc:docMk/>
            <pc:sldMk cId="3137241828" sldId="259"/>
            <ac:picMk id="5" creationId="{D3614CC7-5FAE-D6DC-0546-2F3E117C701A}"/>
          </ac:picMkLst>
        </pc:picChg>
        <pc:picChg chg="mod">
          <ac:chgData name="Davide Zangari" userId="0c19cda4fbbfa5a6" providerId="Windows Live" clId="Web-{2A601B19-A537-4337-B4FC-8C34B220FBE0}" dt="2022-06-10T10:33:07.549" v="651" actId="1076"/>
          <ac:picMkLst>
            <pc:docMk/>
            <pc:sldMk cId="3137241828" sldId="259"/>
            <ac:picMk id="6" creationId="{2A339635-FDC6-0237-5F6D-A69E38E57F0C}"/>
          </ac:picMkLst>
        </pc:picChg>
        <pc:picChg chg="add mod">
          <ac:chgData name="Davide Zangari" userId="0c19cda4fbbfa5a6" providerId="Windows Live" clId="Web-{2A601B19-A537-4337-B4FC-8C34B220FBE0}" dt="2022-06-10T13:01:49.537" v="685" actId="1076"/>
          <ac:picMkLst>
            <pc:docMk/>
            <pc:sldMk cId="3137241828" sldId="259"/>
            <ac:picMk id="7" creationId="{599A1549-8F24-5FA3-E094-A9FBB02B0137}"/>
          </ac:picMkLst>
        </pc:picChg>
        <pc:picChg chg="add del mod">
          <ac:chgData name="Davide Zangari" userId="0c19cda4fbbfa5a6" providerId="Windows Live" clId="Web-{2A601B19-A537-4337-B4FC-8C34B220FBE0}" dt="2022-06-10T13:01:08.989" v="675"/>
          <ac:picMkLst>
            <pc:docMk/>
            <pc:sldMk cId="3137241828" sldId="259"/>
            <ac:picMk id="8" creationId="{54335F6D-ADD5-3C0A-BA33-F7226042790D}"/>
          </ac:picMkLst>
        </pc:picChg>
        <pc:picChg chg="add del mod">
          <ac:chgData name="Davide Zangari" userId="0c19cda4fbbfa5a6" providerId="Windows Live" clId="Web-{2A601B19-A537-4337-B4FC-8C34B220FBE0}" dt="2022-06-10T13:02:07.194" v="689"/>
          <ac:picMkLst>
            <pc:docMk/>
            <pc:sldMk cId="3137241828" sldId="259"/>
            <ac:picMk id="9" creationId="{03B04D3E-3D6E-9A6F-0BD3-4E6D283F151C}"/>
          </ac:picMkLst>
        </pc:picChg>
        <pc:picChg chg="add mod">
          <ac:chgData name="Davide Zangari" userId="0c19cda4fbbfa5a6" providerId="Windows Live" clId="Web-{2A601B19-A537-4337-B4FC-8C34B220FBE0}" dt="2022-06-10T13:02:29.601" v="692" actId="14100"/>
          <ac:picMkLst>
            <pc:docMk/>
            <pc:sldMk cId="3137241828" sldId="259"/>
            <ac:picMk id="10" creationId="{9CC03125-33BC-6FDA-C843-DDB132FF0D59}"/>
          </ac:picMkLst>
        </pc:picChg>
        <pc:picChg chg="add mod">
          <ac:chgData name="Davide Zangari" userId="0c19cda4fbbfa5a6" providerId="Windows Live" clId="Web-{2A601B19-A537-4337-B4FC-8C34B220FBE0}" dt="2022-06-10T13:03:35.353" v="700" actId="1076"/>
          <ac:picMkLst>
            <pc:docMk/>
            <pc:sldMk cId="3137241828" sldId="259"/>
            <ac:picMk id="11" creationId="{730CF2F3-1725-54F8-4893-04860C5ADAAA}"/>
          </ac:picMkLst>
        </pc:picChg>
      </pc:sldChg>
      <pc:sldChg chg="addSp delSp modSp ord">
        <pc:chgData name="Davide Zangari" userId="0c19cda4fbbfa5a6" providerId="Windows Live" clId="Web-{2A601B19-A537-4337-B4FC-8C34B220FBE0}" dt="2022-06-10T13:11:44.084" v="720"/>
        <pc:sldMkLst>
          <pc:docMk/>
          <pc:sldMk cId="3864161710" sldId="260"/>
        </pc:sldMkLst>
        <pc:spChg chg="mod">
          <ac:chgData name="Davide Zangari" userId="0c19cda4fbbfa5a6" providerId="Windows Live" clId="Web-{2A601B19-A537-4337-B4FC-8C34B220FBE0}" dt="2022-06-10T09:21:04.959" v="409" actId="20577"/>
          <ac:spMkLst>
            <pc:docMk/>
            <pc:sldMk cId="3864161710" sldId="260"/>
            <ac:spMk id="2" creationId="{AD664AA2-B3A0-7BCA-BD73-1A8B770A0914}"/>
          </ac:spMkLst>
        </pc:spChg>
        <pc:picChg chg="del">
          <ac:chgData name="Davide Zangari" userId="0c19cda4fbbfa5a6" providerId="Windows Live" clId="Web-{2A601B19-A537-4337-B4FC-8C34B220FBE0}" dt="2022-06-09T21:21:46.866" v="66"/>
          <ac:picMkLst>
            <pc:docMk/>
            <pc:sldMk cId="3864161710" sldId="260"/>
            <ac:picMk id="3" creationId="{3ED04470-F7B6-608A-2C8B-618046D35169}"/>
          </ac:picMkLst>
        </pc:picChg>
        <pc:picChg chg="add mod">
          <ac:chgData name="Davide Zangari" userId="0c19cda4fbbfa5a6" providerId="Windows Live" clId="Web-{2A601B19-A537-4337-B4FC-8C34B220FBE0}" dt="2022-06-10T09:44:16.173" v="520" actId="14100"/>
          <ac:picMkLst>
            <pc:docMk/>
            <pc:sldMk cId="3864161710" sldId="260"/>
            <ac:picMk id="3" creationId="{53BEDE91-A342-9A59-92B7-A6E1A94B6691}"/>
          </ac:picMkLst>
        </pc:picChg>
        <pc:picChg chg="add mod">
          <ac:chgData name="Davide Zangari" userId="0c19cda4fbbfa5a6" providerId="Windows Live" clId="Web-{2A601B19-A537-4337-B4FC-8C34B220FBE0}" dt="2022-06-10T09:45:35.975" v="538" actId="14100"/>
          <ac:picMkLst>
            <pc:docMk/>
            <pc:sldMk cId="3864161710" sldId="260"/>
            <ac:picMk id="4" creationId="{11B25BC2-9097-FA4A-22A2-A8AB0FFA870D}"/>
          </ac:picMkLst>
        </pc:picChg>
        <pc:picChg chg="add del mod">
          <ac:chgData name="Davide Zangari" userId="0c19cda4fbbfa5a6" providerId="Windows Live" clId="Web-{2A601B19-A537-4337-B4FC-8C34B220FBE0}" dt="2022-06-09T21:15:36.249" v="32"/>
          <ac:picMkLst>
            <pc:docMk/>
            <pc:sldMk cId="3864161710" sldId="260"/>
            <ac:picMk id="4" creationId="{6C41C9BB-C366-F954-F7B3-3FA104F08C04}"/>
          </ac:picMkLst>
        </pc:picChg>
        <pc:picChg chg="add mod">
          <ac:chgData name="Davide Zangari" userId="0c19cda4fbbfa5a6" providerId="Windows Live" clId="Web-{2A601B19-A537-4337-B4FC-8C34B220FBE0}" dt="2022-06-10T09:43:58.406" v="515" actId="14100"/>
          <ac:picMkLst>
            <pc:docMk/>
            <pc:sldMk cId="3864161710" sldId="260"/>
            <ac:picMk id="5" creationId="{0C3BF8F9-53A7-BA16-50E9-E60BD78B5F54}"/>
          </ac:picMkLst>
        </pc:picChg>
        <pc:picChg chg="del">
          <ac:chgData name="Davide Zangari" userId="0c19cda4fbbfa5a6" providerId="Windows Live" clId="Web-{2A601B19-A537-4337-B4FC-8C34B220FBE0}" dt="2022-06-09T21:14:54.186" v="28"/>
          <ac:picMkLst>
            <pc:docMk/>
            <pc:sldMk cId="3864161710" sldId="260"/>
            <ac:picMk id="5" creationId="{B5F80408-184F-D208-0632-4B0717BEDEF4}"/>
          </ac:picMkLst>
        </pc:picChg>
        <pc:picChg chg="add mod">
          <ac:chgData name="Davide Zangari" userId="0c19cda4fbbfa5a6" providerId="Windows Live" clId="Web-{2A601B19-A537-4337-B4FC-8C34B220FBE0}" dt="2022-06-10T09:43:53.578" v="514" actId="14100"/>
          <ac:picMkLst>
            <pc:docMk/>
            <pc:sldMk cId="3864161710" sldId="260"/>
            <ac:picMk id="6" creationId="{A5B3BDA0-8CE3-661C-011D-5C0824BBE0E8}"/>
          </ac:picMkLst>
        </pc:picChg>
        <pc:picChg chg="del mod">
          <ac:chgData name="Davide Zangari" userId="0c19cda4fbbfa5a6" providerId="Windows Live" clId="Web-{2A601B19-A537-4337-B4FC-8C34B220FBE0}" dt="2022-06-09T21:19:52.192" v="56"/>
          <ac:picMkLst>
            <pc:docMk/>
            <pc:sldMk cId="3864161710" sldId="260"/>
            <ac:picMk id="6" creationId="{C7CC4E1C-0A3D-7FC7-7E9A-2C1C12AD28F6}"/>
          </ac:picMkLst>
        </pc:picChg>
        <pc:picChg chg="add del mod">
          <ac:chgData name="Davide Zangari" userId="0c19cda4fbbfa5a6" providerId="Windows Live" clId="Web-{2A601B19-A537-4337-B4FC-8C34B220FBE0}" dt="2022-06-10T09:40:54.051" v="482"/>
          <ac:picMkLst>
            <pc:docMk/>
            <pc:sldMk cId="3864161710" sldId="260"/>
            <ac:picMk id="7" creationId="{6985AEC9-282A-062B-5EAE-D2F774C5D0A8}"/>
          </ac:picMkLst>
        </pc:picChg>
        <pc:picChg chg="del">
          <ac:chgData name="Davide Zangari" userId="0c19cda4fbbfa5a6" providerId="Windows Live" clId="Web-{2A601B19-A537-4337-B4FC-8C34B220FBE0}" dt="2022-06-09T21:15:01.217" v="29"/>
          <ac:picMkLst>
            <pc:docMk/>
            <pc:sldMk cId="3864161710" sldId="260"/>
            <ac:picMk id="7" creationId="{EF9B88F4-1080-D7CD-8ECF-687A600E7530}"/>
          </ac:picMkLst>
        </pc:picChg>
        <pc:picChg chg="del">
          <ac:chgData name="Davide Zangari" userId="0c19cda4fbbfa5a6" providerId="Windows Live" clId="Web-{2A601B19-A537-4337-B4FC-8C34B220FBE0}" dt="2022-06-09T21:16:20.250" v="35"/>
          <ac:picMkLst>
            <pc:docMk/>
            <pc:sldMk cId="3864161710" sldId="260"/>
            <ac:picMk id="8" creationId="{1B8A9C72-1D71-C272-84E3-7BD565006DAD}"/>
          </ac:picMkLst>
        </pc:picChg>
        <pc:picChg chg="add del mod">
          <ac:chgData name="Davide Zangari" userId="0c19cda4fbbfa5a6" providerId="Windows Live" clId="Web-{2A601B19-A537-4337-B4FC-8C34B220FBE0}" dt="2022-06-10T09:40:49.832" v="471"/>
          <ac:picMkLst>
            <pc:docMk/>
            <pc:sldMk cId="3864161710" sldId="260"/>
            <ac:picMk id="8" creationId="{CEA47F9F-F2B8-9279-380A-8FAF2559D64B}"/>
          </ac:picMkLst>
        </pc:picChg>
        <pc:picChg chg="add mod">
          <ac:chgData name="Davide Zangari" userId="0c19cda4fbbfa5a6" providerId="Windows Live" clId="Web-{2A601B19-A537-4337-B4FC-8C34B220FBE0}" dt="2022-06-10T09:44:36.268" v="524" actId="14100"/>
          <ac:picMkLst>
            <pc:docMk/>
            <pc:sldMk cId="3864161710" sldId="260"/>
            <ac:picMk id="9" creationId="{7B09F66B-8D46-C84D-D1B2-99D8D067DC04}"/>
          </ac:picMkLst>
        </pc:picChg>
        <pc:picChg chg="del">
          <ac:chgData name="Davide Zangari" userId="0c19cda4fbbfa5a6" providerId="Windows Live" clId="Web-{2A601B19-A537-4337-B4FC-8C34B220FBE0}" dt="2022-06-09T21:14:50.186" v="27"/>
          <ac:picMkLst>
            <pc:docMk/>
            <pc:sldMk cId="3864161710" sldId="260"/>
            <ac:picMk id="9" creationId="{7E3BD02F-6E78-A057-88BC-8A82C9472B5E}"/>
          </ac:picMkLst>
        </pc:picChg>
        <pc:picChg chg="add del mod">
          <ac:chgData name="Davide Zangari" userId="0c19cda4fbbfa5a6" providerId="Windows Live" clId="Web-{2A601B19-A537-4337-B4FC-8C34B220FBE0}" dt="2022-06-10T09:38:21.057" v="469"/>
          <ac:picMkLst>
            <pc:docMk/>
            <pc:sldMk cId="3864161710" sldId="260"/>
            <ac:picMk id="10" creationId="{6E9EDE61-1E2D-404E-92D4-3B91CB00980C}"/>
          </ac:picMkLst>
        </pc:picChg>
        <pc:picChg chg="add del mod">
          <ac:chgData name="Davide Zangari" userId="0c19cda4fbbfa5a6" providerId="Windows Live" clId="Web-{2A601B19-A537-4337-B4FC-8C34B220FBE0}" dt="2022-06-10T09:40:50.222" v="477"/>
          <ac:picMkLst>
            <pc:docMk/>
            <pc:sldMk cId="3864161710" sldId="260"/>
            <ac:picMk id="11" creationId="{040E845E-0A6A-36FC-3D9A-451015F70C7D}"/>
          </ac:picMkLst>
        </pc:picChg>
        <pc:picChg chg="add mod">
          <ac:chgData name="Davide Zangari" userId="0c19cda4fbbfa5a6" providerId="Windows Live" clId="Web-{2A601B19-A537-4337-B4FC-8C34B220FBE0}" dt="2022-06-10T09:45:32.256" v="537" actId="1076"/>
          <ac:picMkLst>
            <pc:docMk/>
            <pc:sldMk cId="3864161710" sldId="260"/>
            <ac:picMk id="12" creationId="{4BCF903C-1DA4-EAC3-4ECC-1412A8C66F2F}"/>
          </ac:picMkLst>
        </pc:picChg>
        <pc:picChg chg="add mod">
          <ac:chgData name="Davide Zangari" userId="0c19cda4fbbfa5a6" providerId="Windows Live" clId="Web-{2A601B19-A537-4337-B4FC-8C34B220FBE0}" dt="2022-06-10T09:44:43.065" v="526" actId="1076"/>
          <ac:picMkLst>
            <pc:docMk/>
            <pc:sldMk cId="3864161710" sldId="260"/>
            <ac:picMk id="13" creationId="{6D9C5AD9-4B0A-592E-5A81-C6FF0CD76BBB}"/>
          </ac:picMkLst>
        </pc:picChg>
        <pc:picChg chg="add mod">
          <ac:chgData name="Davide Zangari" userId="0c19cda4fbbfa5a6" providerId="Windows Live" clId="Web-{2A601B19-A537-4337-B4FC-8C34B220FBE0}" dt="2022-06-10T09:43:23.232" v="506" actId="14100"/>
          <ac:picMkLst>
            <pc:docMk/>
            <pc:sldMk cId="3864161710" sldId="260"/>
            <ac:picMk id="14" creationId="{5DAF9F82-E83B-E9D2-FADD-8EC5FBE2D19F}"/>
          </ac:picMkLst>
        </pc:picChg>
        <pc:picChg chg="add mod">
          <ac:chgData name="Davide Zangari" userId="0c19cda4fbbfa5a6" providerId="Windows Live" clId="Web-{2A601B19-A537-4337-B4FC-8C34B220FBE0}" dt="2022-06-10T09:45:11.989" v="532" actId="14100"/>
          <ac:picMkLst>
            <pc:docMk/>
            <pc:sldMk cId="3864161710" sldId="260"/>
            <ac:picMk id="15" creationId="{8F5E1127-F563-EBAC-0CDC-A40040B79469}"/>
          </ac:picMkLst>
        </pc:picChg>
        <pc:picChg chg="add mod">
          <ac:chgData name="Davide Zangari" userId="0c19cda4fbbfa5a6" providerId="Windows Live" clId="Web-{2A601B19-A537-4337-B4FC-8C34B220FBE0}" dt="2022-06-10T09:45:56.976" v="544" actId="14100"/>
          <ac:picMkLst>
            <pc:docMk/>
            <pc:sldMk cId="3864161710" sldId="260"/>
            <ac:picMk id="16" creationId="{DEFF5712-08E3-4947-37E2-C585D595C576}"/>
          </ac:picMkLst>
        </pc:picChg>
        <pc:picChg chg="add mod">
          <ac:chgData name="Davide Zangari" userId="0c19cda4fbbfa5a6" providerId="Windows Live" clId="Web-{2A601B19-A537-4337-B4FC-8C34B220FBE0}" dt="2022-06-10T09:46:32.276" v="546" actId="14100"/>
          <ac:picMkLst>
            <pc:docMk/>
            <pc:sldMk cId="3864161710" sldId="260"/>
            <ac:picMk id="17" creationId="{5420EDC1-123A-268B-906A-BD27536FD0E6}"/>
          </ac:picMkLst>
        </pc:picChg>
        <pc:picChg chg="add mod">
          <ac:chgData name="Davide Zangari" userId="0c19cda4fbbfa5a6" providerId="Windows Live" clId="Web-{2A601B19-A537-4337-B4FC-8C34B220FBE0}" dt="2022-06-10T09:45:53.789" v="543" actId="14100"/>
          <ac:picMkLst>
            <pc:docMk/>
            <pc:sldMk cId="3864161710" sldId="260"/>
            <ac:picMk id="18" creationId="{D09F0060-157A-3FBD-EA7C-A548B351C51C}"/>
          </ac:picMkLst>
        </pc:picChg>
      </pc:sldChg>
      <pc:sldChg chg="modSp">
        <pc:chgData name="Davide Zangari" userId="0c19cda4fbbfa5a6" providerId="Windows Live" clId="Web-{2A601B19-A537-4337-B4FC-8C34B220FBE0}" dt="2022-06-10T13:10:11.660" v="719" actId="1076"/>
        <pc:sldMkLst>
          <pc:docMk/>
          <pc:sldMk cId="3860299105" sldId="261"/>
        </pc:sldMkLst>
        <pc:graphicFrameChg chg="mod">
          <ac:chgData name="Davide Zangari" userId="0c19cda4fbbfa5a6" providerId="Windows Live" clId="Web-{2A601B19-A537-4337-B4FC-8C34B220FBE0}" dt="2022-06-10T13:10:11.660" v="719" actId="1076"/>
          <ac:graphicFrameMkLst>
            <pc:docMk/>
            <pc:sldMk cId="3860299105" sldId="261"/>
            <ac:graphicFrameMk id="5" creationId="{CFBC9271-F1CD-D220-4B0E-71E4FA208406}"/>
          </ac:graphicFrameMkLst>
        </pc:graphicFrameChg>
      </pc:sldChg>
      <pc:sldChg chg="addSp delSp modSp">
        <pc:chgData name="Davide Zangari" userId="0c19cda4fbbfa5a6" providerId="Windows Live" clId="Web-{2A601B19-A537-4337-B4FC-8C34B220FBE0}" dt="2022-06-10T10:15:07.464" v="585" actId="1076"/>
        <pc:sldMkLst>
          <pc:docMk/>
          <pc:sldMk cId="3575492126" sldId="263"/>
        </pc:sldMkLst>
        <pc:spChg chg="mod">
          <ac:chgData name="Davide Zangari" userId="0c19cda4fbbfa5a6" providerId="Windows Live" clId="Web-{2A601B19-A537-4337-B4FC-8C34B220FBE0}" dt="2022-06-10T10:14:56.010" v="584" actId="1076"/>
          <ac:spMkLst>
            <pc:docMk/>
            <pc:sldMk cId="3575492126" sldId="263"/>
            <ac:spMk id="2" creationId="{59D94B71-39D1-D8D9-A0B8-37D58E1719AA}"/>
          </ac:spMkLst>
        </pc:spChg>
        <pc:spChg chg="add del mod">
          <ac:chgData name="Davide Zangari" userId="0c19cda4fbbfa5a6" providerId="Windows Live" clId="Web-{2A601B19-A537-4337-B4FC-8C34B220FBE0}" dt="2022-06-10T10:09:47.584" v="554"/>
          <ac:spMkLst>
            <pc:docMk/>
            <pc:sldMk cId="3575492126" sldId="263"/>
            <ac:spMk id="3" creationId="{F81652AD-B5EF-0544-34AA-D868734183F5}"/>
          </ac:spMkLst>
        </pc:spChg>
        <pc:graphicFrameChg chg="del mod modGraphic">
          <ac:chgData name="Davide Zangari" userId="0c19cda4fbbfa5a6" providerId="Windows Live" clId="Web-{2A601B19-A537-4337-B4FC-8C34B220FBE0}" dt="2022-06-10T10:09:00.097" v="549"/>
          <ac:graphicFrameMkLst>
            <pc:docMk/>
            <pc:sldMk cId="3575492126" sldId="263"/>
            <ac:graphicFrameMk id="4" creationId="{958F469A-1E91-A530-59D8-135644660A0A}"/>
          </ac:graphicFrameMkLst>
        </pc:graphicFrameChg>
        <pc:graphicFrameChg chg="add mod modGraphic">
          <ac:chgData name="Davide Zangari" userId="0c19cda4fbbfa5a6" providerId="Windows Live" clId="Web-{2A601B19-A537-4337-B4FC-8C34B220FBE0}" dt="2022-06-10T10:15:07.464" v="585" actId="1076"/>
          <ac:graphicFrameMkLst>
            <pc:docMk/>
            <pc:sldMk cId="3575492126" sldId="263"/>
            <ac:graphicFrameMk id="6" creationId="{6229C0FC-F710-E0D2-1A57-638B625F1DA6}"/>
          </ac:graphicFrameMkLst>
        </pc:graphicFrameChg>
        <pc:graphicFrameChg chg="add del mod modGraphic">
          <ac:chgData name="Davide Zangari" userId="0c19cda4fbbfa5a6" providerId="Windows Live" clId="Web-{2A601B19-A537-4337-B4FC-8C34B220FBE0}" dt="2022-06-10T10:14:33.102" v="580"/>
          <ac:graphicFrameMkLst>
            <pc:docMk/>
            <pc:sldMk cId="3575492126" sldId="263"/>
            <ac:graphicFrameMk id="8" creationId="{DEC8EF49-C816-B02D-C00B-FC04EEA59B14}"/>
          </ac:graphicFrameMkLst>
        </pc:graphicFrameChg>
      </pc:sldChg>
      <pc:sldChg chg="ord">
        <pc:chgData name="Davide Zangari" userId="0c19cda4fbbfa5a6" providerId="Windows Live" clId="Web-{2A601B19-A537-4337-B4FC-8C34B220FBE0}" dt="2022-06-10T10:16:00.014" v="610"/>
        <pc:sldMkLst>
          <pc:docMk/>
          <pc:sldMk cId="1686756882" sldId="266"/>
        </pc:sldMkLst>
      </pc:sldChg>
      <pc:sldChg chg="addSp delSp modSp">
        <pc:chgData name="Davide Zangari" userId="0c19cda4fbbfa5a6" providerId="Windows Live" clId="Web-{2A601B19-A537-4337-B4FC-8C34B220FBE0}" dt="2022-06-09T21:38:04.946" v="152" actId="14100"/>
        <pc:sldMkLst>
          <pc:docMk/>
          <pc:sldMk cId="3300676273" sldId="267"/>
        </pc:sldMkLst>
        <pc:spChg chg="mod">
          <ac:chgData name="Davide Zangari" userId="0c19cda4fbbfa5a6" providerId="Windows Live" clId="Web-{2A601B19-A537-4337-B4FC-8C34B220FBE0}" dt="2022-06-09T21:34:32.802" v="125" actId="1076"/>
          <ac:spMkLst>
            <pc:docMk/>
            <pc:sldMk cId="3300676273" sldId="267"/>
            <ac:spMk id="2" creationId="{41681C7B-7A54-BF2B-7EF4-936DB5478A25}"/>
          </ac:spMkLst>
        </pc:spChg>
        <pc:spChg chg="add del mod">
          <ac:chgData name="Davide Zangari" userId="0c19cda4fbbfa5a6" providerId="Windows Live" clId="Web-{2A601B19-A537-4337-B4FC-8C34B220FBE0}" dt="2022-06-09T21:26:51.387" v="72"/>
          <ac:spMkLst>
            <pc:docMk/>
            <pc:sldMk cId="3300676273" sldId="267"/>
            <ac:spMk id="4" creationId="{08F20502-C3B3-1D4E-4C82-D2FD4B979ED2}"/>
          </ac:spMkLst>
        </pc:spChg>
        <pc:spChg chg="add del mod">
          <ac:chgData name="Davide Zangari" userId="0c19cda4fbbfa5a6" providerId="Windows Live" clId="Web-{2A601B19-A537-4337-B4FC-8C34B220FBE0}" dt="2022-06-09T21:29:26.968" v="76"/>
          <ac:spMkLst>
            <pc:docMk/>
            <pc:sldMk cId="3300676273" sldId="267"/>
            <ac:spMk id="10" creationId="{B1C786E9-04F3-364F-3E64-0A943F11E7C8}"/>
          </ac:spMkLst>
        </pc:spChg>
        <pc:picChg chg="del">
          <ac:chgData name="Davide Zangari" userId="0c19cda4fbbfa5a6" providerId="Windows Live" clId="Web-{2A601B19-A537-4337-B4FC-8C34B220FBE0}" dt="2022-06-09T21:33:07.331" v="106"/>
          <ac:picMkLst>
            <pc:docMk/>
            <pc:sldMk cId="3300676273" sldId="267"/>
            <ac:picMk id="5" creationId="{B487BE81-D9B0-2320-9073-C628BF4F3E85}"/>
          </ac:picMkLst>
        </pc:picChg>
        <pc:picChg chg="del">
          <ac:chgData name="Davide Zangari" userId="0c19cda4fbbfa5a6" providerId="Windows Live" clId="Web-{2A601B19-A537-4337-B4FC-8C34B220FBE0}" dt="2022-06-09T21:31:28.892" v="89"/>
          <ac:picMkLst>
            <pc:docMk/>
            <pc:sldMk cId="3300676273" sldId="267"/>
            <ac:picMk id="6" creationId="{5CDBB224-24CC-A35F-766C-5D09B9939961}"/>
          </ac:picMkLst>
        </pc:picChg>
        <pc:picChg chg="add del mod ord">
          <ac:chgData name="Davide Zangari" userId="0c19cda4fbbfa5a6" providerId="Windows Live" clId="Web-{2A601B19-A537-4337-B4FC-8C34B220FBE0}" dt="2022-06-09T21:29:13.233" v="75"/>
          <ac:picMkLst>
            <pc:docMk/>
            <pc:sldMk cId="3300676273" sldId="267"/>
            <ac:picMk id="7" creationId="{E2A60CAF-C594-9E8A-C94A-B5463E28F44B}"/>
          </ac:picMkLst>
        </pc:picChg>
        <pc:picChg chg="del">
          <ac:chgData name="Davide Zangari" userId="0c19cda4fbbfa5a6" providerId="Windows Live" clId="Web-{2A601B19-A537-4337-B4FC-8C34B220FBE0}" dt="2022-06-09T21:26:51.309" v="71"/>
          <ac:picMkLst>
            <pc:docMk/>
            <pc:sldMk cId="3300676273" sldId="267"/>
            <ac:picMk id="8" creationId="{4872A6C5-8FD9-B214-0D2B-75061259DD11}"/>
          </ac:picMkLst>
        </pc:picChg>
        <pc:picChg chg="add mod">
          <ac:chgData name="Davide Zangari" userId="0c19cda4fbbfa5a6" providerId="Windows Live" clId="Web-{2A601B19-A537-4337-B4FC-8C34B220FBE0}" dt="2022-06-09T21:34:39.568" v="126" actId="1076"/>
          <ac:picMkLst>
            <pc:docMk/>
            <pc:sldMk cId="3300676273" sldId="267"/>
            <ac:picMk id="11" creationId="{7B11007F-76C4-A56A-5F37-F71FFF316356}"/>
          </ac:picMkLst>
        </pc:picChg>
        <pc:picChg chg="add mod">
          <ac:chgData name="Davide Zangari" userId="0c19cda4fbbfa5a6" providerId="Windows Live" clId="Web-{2A601B19-A537-4337-B4FC-8C34B220FBE0}" dt="2022-06-09T21:38:04.946" v="152" actId="14100"/>
          <ac:picMkLst>
            <pc:docMk/>
            <pc:sldMk cId="3300676273" sldId="267"/>
            <ac:picMk id="12" creationId="{B417F5E7-BA22-9752-E00B-8A66E5084EF3}"/>
          </ac:picMkLst>
        </pc:picChg>
        <pc:picChg chg="add mod">
          <ac:chgData name="Davide Zangari" userId="0c19cda4fbbfa5a6" providerId="Windows Live" clId="Web-{2A601B19-A537-4337-B4FC-8C34B220FBE0}" dt="2022-06-09T21:35:51.850" v="137" actId="14100"/>
          <ac:picMkLst>
            <pc:docMk/>
            <pc:sldMk cId="3300676273" sldId="267"/>
            <ac:picMk id="13" creationId="{63D1402A-B9BD-4519-24D6-6D78BB43421F}"/>
          </ac:picMkLst>
        </pc:picChg>
        <pc:picChg chg="add mod">
          <ac:chgData name="Davide Zangari" userId="0c19cda4fbbfa5a6" providerId="Windows Live" clId="Web-{2A601B19-A537-4337-B4FC-8C34B220FBE0}" dt="2022-06-09T21:35:47.709" v="136" actId="14100"/>
          <ac:picMkLst>
            <pc:docMk/>
            <pc:sldMk cId="3300676273" sldId="267"/>
            <ac:picMk id="14" creationId="{804690EC-DD61-33D0-69D2-E4147A01330C}"/>
          </ac:picMkLst>
        </pc:picChg>
        <pc:picChg chg="add mod">
          <ac:chgData name="Davide Zangari" userId="0c19cda4fbbfa5a6" providerId="Windows Live" clId="Web-{2A601B19-A537-4337-B4FC-8C34B220FBE0}" dt="2022-06-09T21:37:39.352" v="151" actId="14100"/>
          <ac:picMkLst>
            <pc:docMk/>
            <pc:sldMk cId="3300676273" sldId="267"/>
            <ac:picMk id="15" creationId="{358F394A-CCC2-911C-0002-D0AA03F349A2}"/>
          </ac:picMkLst>
        </pc:picChg>
        <pc:picChg chg="add mod">
          <ac:chgData name="Davide Zangari" userId="0c19cda4fbbfa5a6" providerId="Windows Live" clId="Web-{2A601B19-A537-4337-B4FC-8C34B220FBE0}" dt="2022-06-09T21:37:35.727" v="150" actId="14100"/>
          <ac:picMkLst>
            <pc:docMk/>
            <pc:sldMk cId="3300676273" sldId="267"/>
            <ac:picMk id="16" creationId="{A072B9A6-B874-7DCF-CE00-C1DE8BBCC481}"/>
          </ac:picMkLst>
        </pc:picChg>
        <pc:picChg chg="add mod">
          <ac:chgData name="Davide Zangari" userId="0c19cda4fbbfa5a6" providerId="Windows Live" clId="Web-{2A601B19-A537-4337-B4FC-8C34B220FBE0}" dt="2022-06-09T21:37:20.321" v="147" actId="14100"/>
          <ac:picMkLst>
            <pc:docMk/>
            <pc:sldMk cId="3300676273" sldId="267"/>
            <ac:picMk id="17" creationId="{84923259-8F5A-0E56-B4F7-AB64B1340814}"/>
          </ac:picMkLst>
        </pc:picChg>
        <pc:picChg chg="add mod">
          <ac:chgData name="Davide Zangari" userId="0c19cda4fbbfa5a6" providerId="Windows Live" clId="Web-{2A601B19-A537-4337-B4FC-8C34B220FBE0}" dt="2022-06-09T21:36:27.570" v="142" actId="14100"/>
          <ac:picMkLst>
            <pc:docMk/>
            <pc:sldMk cId="3300676273" sldId="267"/>
            <ac:picMk id="18" creationId="{B6BA74B3-C576-AA20-7073-8640192824F2}"/>
          </ac:picMkLst>
        </pc:picChg>
        <pc:picChg chg="add mod">
          <ac:chgData name="Davide Zangari" userId="0c19cda4fbbfa5a6" providerId="Windows Live" clId="Web-{2A601B19-A537-4337-B4FC-8C34B220FBE0}" dt="2022-06-09T21:37:12.836" v="146" actId="14100"/>
          <ac:picMkLst>
            <pc:docMk/>
            <pc:sldMk cId="3300676273" sldId="267"/>
            <ac:picMk id="19" creationId="{74C6B340-15D8-F67F-7482-EB5A51C069B9}"/>
          </ac:picMkLst>
        </pc:picChg>
      </pc:sldChg>
      <pc:sldChg chg="addSp delSp modSp">
        <pc:chgData name="Davide Zangari" userId="0c19cda4fbbfa5a6" providerId="Windows Live" clId="Web-{2A601B19-A537-4337-B4FC-8C34B220FBE0}" dt="2022-06-09T21:48:50.463" v="236" actId="20577"/>
        <pc:sldMkLst>
          <pc:docMk/>
          <pc:sldMk cId="31359068" sldId="268"/>
        </pc:sldMkLst>
        <pc:spChg chg="mod">
          <ac:chgData name="Davide Zangari" userId="0c19cda4fbbfa5a6" providerId="Windows Live" clId="Web-{2A601B19-A537-4337-B4FC-8C34B220FBE0}" dt="2022-06-09T21:41:03.762" v="171" actId="14100"/>
          <ac:spMkLst>
            <pc:docMk/>
            <pc:sldMk cId="31359068" sldId="268"/>
            <ac:spMk id="2" creationId="{6A0C90E5-CF74-BF6D-EABA-12703089ED7D}"/>
          </ac:spMkLst>
        </pc:spChg>
        <pc:spChg chg="add del mod">
          <ac:chgData name="Davide Zangari" userId="0c19cda4fbbfa5a6" providerId="Windows Live" clId="Web-{2A601B19-A537-4337-B4FC-8C34B220FBE0}" dt="2022-06-09T21:39:54.917" v="163"/>
          <ac:spMkLst>
            <pc:docMk/>
            <pc:sldMk cId="31359068" sldId="268"/>
            <ac:spMk id="5" creationId="{FAF7CD1D-572A-F541-8FF3-A7BE0FBAD500}"/>
          </ac:spMkLst>
        </pc:spChg>
        <pc:spChg chg="add del mod">
          <ac:chgData name="Davide Zangari" userId="0c19cda4fbbfa5a6" providerId="Windows Live" clId="Web-{2A601B19-A537-4337-B4FC-8C34B220FBE0}" dt="2022-06-09T21:47:34.883" v="230"/>
          <ac:spMkLst>
            <pc:docMk/>
            <pc:sldMk cId="31359068" sldId="268"/>
            <ac:spMk id="12" creationId="{BB4E2617-515D-8A9E-0063-A1ADAF683B25}"/>
          </ac:spMkLst>
        </pc:spChg>
        <pc:spChg chg="add mod">
          <ac:chgData name="Davide Zangari" userId="0c19cda4fbbfa5a6" providerId="Windows Live" clId="Web-{2A601B19-A537-4337-B4FC-8C34B220FBE0}" dt="2022-06-09T21:48:50.463" v="236" actId="20577"/>
          <ac:spMkLst>
            <pc:docMk/>
            <pc:sldMk cId="31359068" sldId="268"/>
            <ac:spMk id="14" creationId="{4AA5B4CE-E77F-F1D6-6F9C-4297E95A1E0F}"/>
          </ac:spMkLst>
        </pc:spChg>
        <pc:picChg chg="del">
          <ac:chgData name="Davide Zangari" userId="0c19cda4fbbfa5a6" providerId="Windows Live" clId="Web-{2A601B19-A537-4337-B4FC-8C34B220FBE0}" dt="2022-06-09T21:39:24.588" v="162"/>
          <ac:picMkLst>
            <pc:docMk/>
            <pc:sldMk cId="31359068" sldId="268"/>
            <ac:picMk id="4" creationId="{5EEA4189-A875-FB4C-220B-C7E821FFFD10}"/>
          </ac:picMkLst>
        </pc:picChg>
        <pc:picChg chg="add mod">
          <ac:chgData name="Davide Zangari" userId="0c19cda4fbbfa5a6" providerId="Windows Live" clId="Web-{2A601B19-A537-4337-B4FC-8C34B220FBE0}" dt="2022-06-09T21:42:57.144" v="190" actId="14100"/>
          <ac:picMkLst>
            <pc:docMk/>
            <pc:sldMk cId="31359068" sldId="268"/>
            <ac:picMk id="6" creationId="{D27B3176-7AE6-7F4F-A310-1AC1B4D1B423}"/>
          </ac:picMkLst>
        </pc:picChg>
        <pc:picChg chg="add mod">
          <ac:chgData name="Davide Zangari" userId="0c19cda4fbbfa5a6" providerId="Windows Live" clId="Web-{2A601B19-A537-4337-B4FC-8C34B220FBE0}" dt="2022-06-09T21:43:03.972" v="192" actId="14100"/>
          <ac:picMkLst>
            <pc:docMk/>
            <pc:sldMk cId="31359068" sldId="268"/>
            <ac:picMk id="7" creationId="{C8AF3D13-6DD5-B5BA-7D80-BABC3B0C7977}"/>
          </ac:picMkLst>
        </pc:picChg>
        <pc:picChg chg="add mod">
          <ac:chgData name="Davide Zangari" userId="0c19cda4fbbfa5a6" providerId="Windows Live" clId="Web-{2A601B19-A537-4337-B4FC-8C34B220FBE0}" dt="2022-06-09T21:42:49.831" v="188" actId="14100"/>
          <ac:picMkLst>
            <pc:docMk/>
            <pc:sldMk cId="31359068" sldId="268"/>
            <ac:picMk id="8" creationId="{B34BF117-3F7D-DCC1-C682-02F18503D844}"/>
          </ac:picMkLst>
        </pc:picChg>
        <pc:picChg chg="add mod">
          <ac:chgData name="Davide Zangari" userId="0c19cda4fbbfa5a6" providerId="Windows Live" clId="Web-{2A601B19-A537-4337-B4FC-8C34B220FBE0}" dt="2022-06-09T21:45:30.006" v="209" actId="14100"/>
          <ac:picMkLst>
            <pc:docMk/>
            <pc:sldMk cId="31359068" sldId="268"/>
            <ac:picMk id="9" creationId="{CB12EF57-E973-3303-A9BD-4292C65C3900}"/>
          </ac:picMkLst>
        </pc:picChg>
        <pc:picChg chg="add mod">
          <ac:chgData name="Davide Zangari" userId="0c19cda4fbbfa5a6" providerId="Windows Live" clId="Web-{2A601B19-A537-4337-B4FC-8C34B220FBE0}" dt="2022-06-09T21:45:10.662" v="207" actId="1076"/>
          <ac:picMkLst>
            <pc:docMk/>
            <pc:sldMk cId="31359068" sldId="268"/>
            <ac:picMk id="10" creationId="{1A555250-9097-D515-4944-F429026CA467}"/>
          </ac:picMkLst>
        </pc:picChg>
        <pc:picChg chg="add mod">
          <ac:chgData name="Davide Zangari" userId="0c19cda4fbbfa5a6" providerId="Windows Live" clId="Web-{2A601B19-A537-4337-B4FC-8C34B220FBE0}" dt="2022-06-09T21:44:14.239" v="198" actId="14100"/>
          <ac:picMkLst>
            <pc:docMk/>
            <pc:sldMk cId="31359068" sldId="268"/>
            <ac:picMk id="11" creationId="{AFFAA4DE-7D2E-7FC9-7394-B4A5BC7DA434}"/>
          </ac:picMkLst>
        </pc:picChg>
      </pc:sldChg>
      <pc:sldChg chg="addSp delSp modSp">
        <pc:chgData name="Davide Zangari" userId="0c19cda4fbbfa5a6" providerId="Windows Live" clId="Web-{2A601B19-A537-4337-B4FC-8C34B220FBE0}" dt="2022-06-10T08:26:30.670" v="345"/>
        <pc:sldMkLst>
          <pc:docMk/>
          <pc:sldMk cId="4215397801" sldId="269"/>
        </pc:sldMkLst>
        <pc:spChg chg="mod">
          <ac:chgData name="Davide Zangari" userId="0c19cda4fbbfa5a6" providerId="Windows Live" clId="Web-{2A601B19-A537-4337-B4FC-8C34B220FBE0}" dt="2022-06-09T21:56:56.244" v="281" actId="1076"/>
          <ac:spMkLst>
            <pc:docMk/>
            <pc:sldMk cId="4215397801" sldId="269"/>
            <ac:spMk id="2" creationId="{E3C33DD1-0A53-648E-262D-89B53D729EEF}"/>
          </ac:spMkLst>
        </pc:spChg>
        <pc:spChg chg="add del mod">
          <ac:chgData name="Davide Zangari" userId="0c19cda4fbbfa5a6" providerId="Windows Live" clId="Web-{2A601B19-A537-4337-B4FC-8C34B220FBE0}" dt="2022-06-09T21:53:39.468" v="256"/>
          <ac:spMkLst>
            <pc:docMk/>
            <pc:sldMk cId="4215397801" sldId="269"/>
            <ac:spMk id="7" creationId="{AC21552C-E8E7-B7AA-D0FC-F7528605AF66}"/>
          </ac:spMkLst>
        </pc:spChg>
        <pc:spChg chg="add del mod">
          <ac:chgData name="Davide Zangari" userId="0c19cda4fbbfa5a6" providerId="Windows Live" clId="Web-{2A601B19-A537-4337-B4FC-8C34B220FBE0}" dt="2022-06-09T21:54:07.578" v="259"/>
          <ac:spMkLst>
            <pc:docMk/>
            <pc:sldMk cId="4215397801" sldId="269"/>
            <ac:spMk id="8" creationId="{FBA2EB6E-CBD4-5152-53C5-54556F679BC6}"/>
          </ac:spMkLst>
        </pc:spChg>
        <pc:spChg chg="add del mod">
          <ac:chgData name="Davide Zangari" userId="0c19cda4fbbfa5a6" providerId="Windows Live" clId="Web-{2A601B19-A537-4337-B4FC-8C34B220FBE0}" dt="2022-06-09T21:54:38.476" v="262"/>
          <ac:spMkLst>
            <pc:docMk/>
            <pc:sldMk cId="4215397801" sldId="269"/>
            <ac:spMk id="9" creationId="{389F6739-697C-DA00-0C83-84A4EBD493C9}"/>
          </ac:spMkLst>
        </pc:spChg>
        <pc:spChg chg="add mod">
          <ac:chgData name="Davide Zangari" userId="0c19cda4fbbfa5a6" providerId="Windows Live" clId="Web-{2A601B19-A537-4337-B4FC-8C34B220FBE0}" dt="2022-06-10T08:25:35.372" v="311" actId="20577"/>
          <ac:spMkLst>
            <pc:docMk/>
            <pc:sldMk cId="4215397801" sldId="269"/>
            <ac:spMk id="12" creationId="{CAF55684-F6A2-716F-55F3-74CDEA97923F}"/>
          </ac:spMkLst>
        </pc:spChg>
        <pc:graphicFrameChg chg="add mod modGraphic">
          <ac:chgData name="Davide Zangari" userId="0c19cda4fbbfa5a6" providerId="Windows Live" clId="Web-{2A601B19-A537-4337-B4FC-8C34B220FBE0}" dt="2022-06-10T08:26:30.670" v="345"/>
          <ac:graphicFrameMkLst>
            <pc:docMk/>
            <pc:sldMk cId="4215397801" sldId="269"/>
            <ac:graphicFrameMk id="11" creationId="{FDFAA1FC-2E8E-7B14-C114-09D463DA72D6}"/>
          </ac:graphicFrameMkLst>
        </pc:graphicFrameChg>
        <pc:graphicFrameChg chg="add del mod">
          <ac:chgData name="Davide Zangari" userId="0c19cda4fbbfa5a6" providerId="Windows Live" clId="Web-{2A601B19-A537-4337-B4FC-8C34B220FBE0}" dt="2022-06-09T21:58:52.762" v="310"/>
          <ac:graphicFrameMkLst>
            <pc:docMk/>
            <pc:sldMk cId="4215397801" sldId="269"/>
            <ac:graphicFrameMk id="14" creationId="{07AF2183-596D-0C41-420B-293D2561E8DD}"/>
          </ac:graphicFrameMkLst>
        </pc:graphicFrameChg>
        <pc:picChg chg="add del mod">
          <ac:chgData name="Davide Zangari" userId="0c19cda4fbbfa5a6" providerId="Windows Live" clId="Web-{2A601B19-A537-4337-B4FC-8C34B220FBE0}" dt="2022-06-09T21:50:32.746" v="244"/>
          <ac:picMkLst>
            <pc:docMk/>
            <pc:sldMk cId="4215397801" sldId="269"/>
            <ac:picMk id="3" creationId="{6CABD916-A2B3-37B7-6EEF-373A121593C2}"/>
          </ac:picMkLst>
        </pc:picChg>
        <pc:picChg chg="add mod">
          <ac:chgData name="Davide Zangari" userId="0c19cda4fbbfa5a6" providerId="Windows Live" clId="Web-{2A601B19-A537-4337-B4FC-8C34B220FBE0}" dt="2022-06-09T21:57:00.307" v="282" actId="1076"/>
          <ac:picMkLst>
            <pc:docMk/>
            <pc:sldMk cId="4215397801" sldId="269"/>
            <ac:picMk id="4" creationId="{A927F35F-9F1C-9FC9-3355-BCEBDF89BD3B}"/>
          </ac:picMkLst>
        </pc:picChg>
        <pc:picChg chg="del mod">
          <ac:chgData name="Davide Zangari" userId="0c19cda4fbbfa5a6" providerId="Windows Live" clId="Web-{2A601B19-A537-4337-B4FC-8C34B220FBE0}" dt="2022-06-09T21:49:20.916" v="238"/>
          <ac:picMkLst>
            <pc:docMk/>
            <pc:sldMk cId="4215397801" sldId="269"/>
            <ac:picMk id="5" creationId="{FA261AAE-EC10-1222-3A54-051397116C83}"/>
          </ac:picMkLst>
        </pc:picChg>
        <pc:picChg chg="add mod">
          <ac:chgData name="Davide Zangari" userId="0c19cda4fbbfa5a6" providerId="Windows Live" clId="Web-{2A601B19-A537-4337-B4FC-8C34B220FBE0}" dt="2022-06-09T21:57:03.088" v="283" actId="1076"/>
          <ac:picMkLst>
            <pc:docMk/>
            <pc:sldMk cId="4215397801" sldId="269"/>
            <ac:picMk id="6" creationId="{D974B0C3-821F-5DDB-567D-EED62395DC06}"/>
          </ac:picMkLst>
        </pc:picChg>
      </pc:sldChg>
      <pc:sldChg chg="addSp delSp modSp new ord">
        <pc:chgData name="Davide Zangari" userId="0c19cda4fbbfa5a6" providerId="Windows Live" clId="Web-{2A601B19-A537-4337-B4FC-8C34B220FBE0}" dt="2022-06-10T09:15:45.048" v="400" actId="14100"/>
        <pc:sldMkLst>
          <pc:docMk/>
          <pc:sldMk cId="2663018001" sldId="276"/>
        </pc:sldMkLst>
        <pc:spChg chg="mod">
          <ac:chgData name="Davide Zangari" userId="0c19cda4fbbfa5a6" providerId="Windows Live" clId="Web-{2A601B19-A537-4337-B4FC-8C34B220FBE0}" dt="2022-06-10T09:10:42.888" v="378" actId="1076"/>
          <ac:spMkLst>
            <pc:docMk/>
            <pc:sldMk cId="2663018001" sldId="276"/>
            <ac:spMk id="2" creationId="{378E2238-6A80-786E-FEEF-BDF350FBD27E}"/>
          </ac:spMkLst>
        </pc:spChg>
        <pc:spChg chg="del">
          <ac:chgData name="Davide Zangari" userId="0c19cda4fbbfa5a6" providerId="Windows Live" clId="Web-{2A601B19-A537-4337-B4FC-8C34B220FBE0}" dt="2022-06-10T09:09:51.728" v="374"/>
          <ac:spMkLst>
            <pc:docMk/>
            <pc:sldMk cId="2663018001" sldId="276"/>
            <ac:spMk id="3" creationId="{6570C655-4F5C-119D-F66B-ECB069065967}"/>
          </ac:spMkLst>
        </pc:spChg>
        <pc:picChg chg="add mod ord">
          <ac:chgData name="Davide Zangari" userId="0c19cda4fbbfa5a6" providerId="Windows Live" clId="Web-{2A601B19-A537-4337-B4FC-8C34B220FBE0}" dt="2022-06-10T09:10:08.104" v="376" actId="1076"/>
          <ac:picMkLst>
            <pc:docMk/>
            <pc:sldMk cId="2663018001" sldId="276"/>
            <ac:picMk id="4" creationId="{495BF4A3-2B38-E019-B2DF-6E5BB0735274}"/>
          </ac:picMkLst>
        </pc:picChg>
        <pc:picChg chg="add mod">
          <ac:chgData name="Davide Zangari" userId="0c19cda4fbbfa5a6" providerId="Windows Live" clId="Web-{2A601B19-A537-4337-B4FC-8C34B220FBE0}" dt="2022-06-10T09:11:48.282" v="381" actId="14100"/>
          <ac:picMkLst>
            <pc:docMk/>
            <pc:sldMk cId="2663018001" sldId="276"/>
            <ac:picMk id="5" creationId="{9BD176E5-304E-AB9B-AB54-DD312E4F4704}"/>
          </ac:picMkLst>
        </pc:picChg>
        <pc:picChg chg="add mod">
          <ac:chgData name="Davide Zangari" userId="0c19cda4fbbfa5a6" providerId="Windows Live" clId="Web-{2A601B19-A537-4337-B4FC-8C34B220FBE0}" dt="2022-06-10T09:12:03.190" v="385" actId="14100"/>
          <ac:picMkLst>
            <pc:docMk/>
            <pc:sldMk cId="2663018001" sldId="276"/>
            <ac:picMk id="6" creationId="{B386EE6C-07A6-FCF7-6737-4417ACD9D8A5}"/>
          </ac:picMkLst>
        </pc:picChg>
        <pc:picChg chg="add mod">
          <ac:chgData name="Davide Zangari" userId="0c19cda4fbbfa5a6" providerId="Windows Live" clId="Web-{2A601B19-A537-4337-B4FC-8C34B220FBE0}" dt="2022-06-10T09:14:16.183" v="392" actId="14100"/>
          <ac:picMkLst>
            <pc:docMk/>
            <pc:sldMk cId="2663018001" sldId="276"/>
            <ac:picMk id="7" creationId="{B8D5A832-80B0-7245-4361-21953F89A9DB}"/>
          </ac:picMkLst>
        </pc:picChg>
        <pc:picChg chg="add mod">
          <ac:chgData name="Davide Zangari" userId="0c19cda4fbbfa5a6" providerId="Windows Live" clId="Web-{2A601B19-A537-4337-B4FC-8C34B220FBE0}" dt="2022-06-10T09:14:51.435" v="396" actId="1076"/>
          <ac:picMkLst>
            <pc:docMk/>
            <pc:sldMk cId="2663018001" sldId="276"/>
            <ac:picMk id="8" creationId="{931B9D24-8061-79C0-1C41-F2D1489ACFDB}"/>
          </ac:picMkLst>
        </pc:picChg>
        <pc:picChg chg="add mod">
          <ac:chgData name="Davide Zangari" userId="0c19cda4fbbfa5a6" providerId="Windows Live" clId="Web-{2A601B19-A537-4337-B4FC-8C34B220FBE0}" dt="2022-06-10T09:15:45.048" v="400" actId="14100"/>
          <ac:picMkLst>
            <pc:docMk/>
            <pc:sldMk cId="2663018001" sldId="276"/>
            <ac:picMk id="9" creationId="{9750739C-92BA-E3D3-D186-029DB9453FEE}"/>
          </ac:picMkLst>
        </pc:picChg>
      </pc:sldChg>
      <pc:sldChg chg="addSp delSp modSp new ord">
        <pc:chgData name="Davide Zangari" userId="0c19cda4fbbfa5a6" providerId="Windows Live" clId="Web-{2A601B19-A537-4337-B4FC-8C34B220FBE0}" dt="2022-06-10T13:12:43.179" v="722"/>
        <pc:sldMkLst>
          <pc:docMk/>
          <pc:sldMk cId="4256898404" sldId="277"/>
        </pc:sldMkLst>
        <pc:spChg chg="del">
          <ac:chgData name="Davide Zangari" userId="0c19cda4fbbfa5a6" providerId="Windows Live" clId="Web-{2A601B19-A537-4337-B4FC-8C34B220FBE0}" dt="2022-06-10T09:24:21.112" v="424"/>
          <ac:spMkLst>
            <pc:docMk/>
            <pc:sldMk cId="4256898404" sldId="277"/>
            <ac:spMk id="2" creationId="{AE21B7E8-EC74-B12F-EB8E-EC6949C5438C}"/>
          </ac:spMkLst>
        </pc:spChg>
        <pc:spChg chg="del">
          <ac:chgData name="Davide Zangari" userId="0c19cda4fbbfa5a6" providerId="Windows Live" clId="Web-{2A601B19-A537-4337-B4FC-8C34B220FBE0}" dt="2022-06-10T09:24:27.519" v="425"/>
          <ac:spMkLst>
            <pc:docMk/>
            <pc:sldMk cId="4256898404" sldId="277"/>
            <ac:spMk id="3" creationId="{AFBDE069-82AA-0530-E797-7F665236F1C3}"/>
          </ac:spMkLst>
        </pc:spChg>
        <pc:spChg chg="add mod">
          <ac:chgData name="Davide Zangari" userId="0c19cda4fbbfa5a6" providerId="Windows Live" clId="Web-{2A601B19-A537-4337-B4FC-8C34B220FBE0}" dt="2022-06-10T13:09:57.988" v="718" actId="20577"/>
          <ac:spMkLst>
            <pc:docMk/>
            <pc:sldMk cId="4256898404" sldId="277"/>
            <ac:spMk id="8" creationId="{07E8F0D7-85CD-BA7F-7E9A-ACB3FC09AA57}"/>
          </ac:spMkLst>
        </pc:spChg>
        <pc:graphicFrameChg chg="add mod">
          <ac:chgData name="Davide Zangari" userId="0c19cda4fbbfa5a6" providerId="Windows Live" clId="Web-{2A601B19-A537-4337-B4FC-8C34B220FBE0}" dt="2022-06-10T13:05:59.106" v="702" actId="1076"/>
          <ac:graphicFrameMkLst>
            <pc:docMk/>
            <pc:sldMk cId="4256898404" sldId="277"/>
            <ac:graphicFrameMk id="3" creationId="{7582C17E-10C2-9147-CEFE-840C274043A9}"/>
          </ac:graphicFrameMkLst>
        </pc:graphicFrameChg>
        <pc:graphicFrameChg chg="add mod modGraphic">
          <ac:chgData name="Davide Zangari" userId="0c19cda4fbbfa5a6" providerId="Windows Live" clId="Web-{2A601B19-A537-4337-B4FC-8C34B220FBE0}" dt="2022-06-10T13:08:17.563" v="707" actId="1076"/>
          <ac:graphicFrameMkLst>
            <pc:docMk/>
            <pc:sldMk cId="4256898404" sldId="277"/>
            <ac:graphicFrameMk id="5" creationId="{3AF49D12-AB90-3464-429F-099BBDF3309E}"/>
          </ac:graphicFrameMkLst>
        </pc:graphicFrameChg>
        <pc:picChg chg="add del mod">
          <ac:chgData name="Davide Zangari" userId="0c19cda4fbbfa5a6" providerId="Windows Live" clId="Web-{2A601B19-A537-4337-B4FC-8C34B220FBE0}" dt="2022-06-10T09:44:22.611" v="521"/>
          <ac:picMkLst>
            <pc:docMk/>
            <pc:sldMk cId="4256898404" sldId="277"/>
            <ac:picMk id="4" creationId="{79267C2C-1806-4EDE-2A1F-5C0724D9AFDB}"/>
          </ac:picMkLst>
        </pc:picChg>
        <pc:picChg chg="add del mod">
          <ac:chgData name="Davide Zangari" userId="0c19cda4fbbfa5a6" providerId="Windows Live" clId="Web-{2A601B19-A537-4337-B4FC-8C34B220FBE0}" dt="2022-06-10T09:45:39.507" v="539"/>
          <ac:picMkLst>
            <pc:docMk/>
            <pc:sldMk cId="4256898404" sldId="277"/>
            <ac:picMk id="5" creationId="{907AD6F8-9F66-69F7-2D45-24383EC8AF3A}"/>
          </ac:picMkLst>
        </pc:picChg>
        <pc:picChg chg="add del mod">
          <ac:chgData name="Davide Zangari" userId="0c19cda4fbbfa5a6" providerId="Windows Live" clId="Web-{2A601B19-A537-4337-B4FC-8C34B220FBE0}" dt="2022-06-10T09:45:19.974" v="533"/>
          <ac:picMkLst>
            <pc:docMk/>
            <pc:sldMk cId="4256898404" sldId="277"/>
            <ac:picMk id="6" creationId="{39B2DD2D-4467-5181-10C2-DA8DC3F8802E}"/>
          </ac:picMkLst>
        </pc:picChg>
        <pc:picChg chg="add del mod">
          <ac:chgData name="Davide Zangari" userId="0c19cda4fbbfa5a6" providerId="Windows Live" clId="Web-{2A601B19-A537-4337-B4FC-8C34B220FBE0}" dt="2022-06-10T09:44:39.972" v="525"/>
          <ac:picMkLst>
            <pc:docMk/>
            <pc:sldMk cId="4256898404" sldId="277"/>
            <ac:picMk id="7" creationId="{AF349A28-25CD-C005-85D4-8A0CB5C23952}"/>
          </ac:picMkLst>
        </pc:picChg>
      </pc:sldChg>
      <pc:sldChg chg="addSp delSp modSp new">
        <pc:chgData name="Davide Zangari" userId="0c19cda4fbbfa5a6" providerId="Windows Live" clId="Web-{2A601B19-A537-4337-B4FC-8C34B220FBE0}" dt="2022-06-10T10:15:35.028" v="609" actId="20577"/>
        <pc:sldMkLst>
          <pc:docMk/>
          <pc:sldMk cId="1384585199" sldId="278"/>
        </pc:sldMkLst>
        <pc:spChg chg="mod">
          <ac:chgData name="Davide Zangari" userId="0c19cda4fbbfa5a6" providerId="Windows Live" clId="Web-{2A601B19-A537-4337-B4FC-8C34B220FBE0}" dt="2022-06-10T10:15:35.028" v="609" actId="20577"/>
          <ac:spMkLst>
            <pc:docMk/>
            <pc:sldMk cId="1384585199" sldId="278"/>
            <ac:spMk id="2" creationId="{E368EA3A-780D-A81D-6EE7-559123860383}"/>
          </ac:spMkLst>
        </pc:spChg>
        <pc:spChg chg="del">
          <ac:chgData name="Davide Zangari" userId="0c19cda4fbbfa5a6" providerId="Windows Live" clId="Web-{2A601B19-A537-4337-B4FC-8C34B220FBE0}" dt="2022-06-10T10:15:23.590" v="608"/>
          <ac:spMkLst>
            <pc:docMk/>
            <pc:sldMk cId="1384585199" sldId="278"/>
            <ac:spMk id="3" creationId="{23284510-7043-C14E-A2B7-049B6B99998D}"/>
          </ac:spMkLst>
        </pc:spChg>
        <pc:graphicFrameChg chg="add mod ord modGraphic">
          <ac:chgData name="Davide Zangari" userId="0c19cda4fbbfa5a6" providerId="Windows Live" clId="Web-{2A601B19-A537-4337-B4FC-8C34B220FBE0}" dt="2022-06-10T10:15:23.590" v="608"/>
          <ac:graphicFrameMkLst>
            <pc:docMk/>
            <pc:sldMk cId="1384585199" sldId="278"/>
            <ac:graphicFrameMk id="5" creationId="{6C7A28CC-6F3B-2FA7-8DE7-47072E241941}"/>
          </ac:graphicFrameMkLst>
        </pc:graphicFrameChg>
      </pc:sldChg>
      <pc:sldChg chg="addSp delSp modSp new">
        <pc:chgData name="Davide Zangari" userId="0c19cda4fbbfa5a6" providerId="Windows Live" clId="Web-{2A601B19-A537-4337-B4FC-8C34B220FBE0}" dt="2022-06-10T13:23:58.853" v="814" actId="1076"/>
        <pc:sldMkLst>
          <pc:docMk/>
          <pc:sldMk cId="692003915" sldId="279"/>
        </pc:sldMkLst>
        <pc:spChg chg="mod">
          <ac:chgData name="Davide Zangari" userId="0c19cda4fbbfa5a6" providerId="Windows Live" clId="Web-{2A601B19-A537-4337-B4FC-8C34B220FBE0}" dt="2022-06-10T13:17:30.328" v="744" actId="1076"/>
          <ac:spMkLst>
            <pc:docMk/>
            <pc:sldMk cId="692003915" sldId="279"/>
            <ac:spMk id="2" creationId="{511606C4-1764-CB5D-F145-EE82EB401424}"/>
          </ac:spMkLst>
        </pc:spChg>
        <pc:spChg chg="del mod">
          <ac:chgData name="Davide Zangari" userId="0c19cda4fbbfa5a6" providerId="Windows Live" clId="Web-{2A601B19-A537-4337-B4FC-8C34B220FBE0}" dt="2022-06-10T13:17:21.702" v="743"/>
          <ac:spMkLst>
            <pc:docMk/>
            <pc:sldMk cId="692003915" sldId="279"/>
            <ac:spMk id="3" creationId="{95A3C684-D8BF-A1FD-79DC-E74F5EE5246D}"/>
          </ac:spMkLst>
        </pc:spChg>
        <pc:spChg chg="add mod">
          <ac:chgData name="Davide Zangari" userId="0c19cda4fbbfa5a6" providerId="Windows Live" clId="Web-{2A601B19-A537-4337-B4FC-8C34B220FBE0}" dt="2022-06-10T13:19:37.081" v="778" actId="20577"/>
          <ac:spMkLst>
            <pc:docMk/>
            <pc:sldMk cId="692003915" sldId="279"/>
            <ac:spMk id="5" creationId="{FAB30577-9B65-6880-DE22-AB4D6D08352A}"/>
          </ac:spMkLst>
        </pc:spChg>
        <pc:spChg chg="add mod">
          <ac:chgData name="Davide Zangari" userId="0c19cda4fbbfa5a6" providerId="Windows Live" clId="Web-{2A601B19-A537-4337-B4FC-8C34B220FBE0}" dt="2022-06-10T13:19:59.503" v="781" actId="1076"/>
          <ac:spMkLst>
            <pc:docMk/>
            <pc:sldMk cId="692003915" sldId="279"/>
            <ac:spMk id="7" creationId="{8E60581B-6C9A-4282-FA91-8BAC034E9299}"/>
          </ac:spMkLst>
        </pc:spChg>
        <pc:spChg chg="add mod">
          <ac:chgData name="Davide Zangari" userId="0c19cda4fbbfa5a6" providerId="Windows Live" clId="Web-{2A601B19-A537-4337-B4FC-8C34B220FBE0}" dt="2022-06-10T13:21:50.788" v="793" actId="1076"/>
          <ac:spMkLst>
            <pc:docMk/>
            <pc:sldMk cId="692003915" sldId="279"/>
            <ac:spMk id="9" creationId="{7D21277B-762E-1B65-27A5-3AA6C79CD647}"/>
          </ac:spMkLst>
        </pc:spChg>
        <pc:spChg chg="add mod">
          <ac:chgData name="Davide Zangari" userId="0c19cda4fbbfa5a6" providerId="Windows Live" clId="Web-{2A601B19-A537-4337-B4FC-8C34B220FBE0}" dt="2022-06-10T13:22:36.633" v="800" actId="1076"/>
          <ac:spMkLst>
            <pc:docMk/>
            <pc:sldMk cId="692003915" sldId="279"/>
            <ac:spMk id="11" creationId="{19EF609D-4C70-6293-4326-ADA60C1F65B8}"/>
          </ac:spMkLst>
        </pc:spChg>
        <pc:spChg chg="add mod">
          <ac:chgData name="Davide Zangari" userId="0c19cda4fbbfa5a6" providerId="Windows Live" clId="Web-{2A601B19-A537-4337-B4FC-8C34B220FBE0}" dt="2022-06-10T13:23:10.524" v="806" actId="1076"/>
          <ac:spMkLst>
            <pc:docMk/>
            <pc:sldMk cId="692003915" sldId="279"/>
            <ac:spMk id="13" creationId="{AB0ADB3C-DF45-D9BB-213D-D1A59EC7E0B6}"/>
          </ac:spMkLst>
        </pc:spChg>
        <pc:spChg chg="add mod">
          <ac:chgData name="Davide Zangari" userId="0c19cda4fbbfa5a6" providerId="Windows Live" clId="Web-{2A601B19-A537-4337-B4FC-8C34B220FBE0}" dt="2022-06-10T13:23:58.853" v="814" actId="1076"/>
          <ac:spMkLst>
            <pc:docMk/>
            <pc:sldMk cId="692003915" sldId="279"/>
            <ac:spMk id="15" creationId="{21F279F7-E08D-6EDF-885D-F2E03A95DDE0}"/>
          </ac:spMkLst>
        </pc:spChg>
        <pc:picChg chg="add mod ord">
          <ac:chgData name="Davide Zangari" userId="0c19cda4fbbfa5a6" providerId="Windows Live" clId="Web-{2A601B19-A537-4337-B4FC-8C34B220FBE0}" dt="2022-06-10T13:21:07.146" v="788" actId="14100"/>
          <ac:picMkLst>
            <pc:docMk/>
            <pc:sldMk cId="692003915" sldId="279"/>
            <ac:picMk id="4" creationId="{F5DA8D76-3CEF-2457-E644-1E9E496719BC}"/>
          </ac:picMkLst>
        </pc:picChg>
        <pc:picChg chg="add mod">
          <ac:chgData name="Davide Zangari" userId="0c19cda4fbbfa5a6" providerId="Windows Live" clId="Web-{2A601B19-A537-4337-B4FC-8C34B220FBE0}" dt="2022-06-10T13:21:03.052" v="787" actId="14100"/>
          <ac:picMkLst>
            <pc:docMk/>
            <pc:sldMk cId="692003915" sldId="279"/>
            <ac:picMk id="6" creationId="{2D96B93D-A0C7-C545-A0BC-95C4AB3C3570}"/>
          </ac:picMkLst>
        </pc:picChg>
        <pc:picChg chg="add mod">
          <ac:chgData name="Davide Zangari" userId="0c19cda4fbbfa5a6" providerId="Windows Live" clId="Web-{2A601B19-A537-4337-B4FC-8C34B220FBE0}" dt="2022-06-10T13:21:16.599" v="789" actId="14100"/>
          <ac:picMkLst>
            <pc:docMk/>
            <pc:sldMk cId="692003915" sldId="279"/>
            <ac:picMk id="8" creationId="{A8CB72ED-9FA7-4B1C-42D4-4B976DE5988A}"/>
          </ac:picMkLst>
        </pc:picChg>
        <pc:picChg chg="add mod">
          <ac:chgData name="Davide Zangari" userId="0c19cda4fbbfa5a6" providerId="Windows Live" clId="Web-{2A601B19-A537-4337-B4FC-8C34B220FBE0}" dt="2022-06-10T13:22:19.773" v="797" actId="1076"/>
          <ac:picMkLst>
            <pc:docMk/>
            <pc:sldMk cId="692003915" sldId="279"/>
            <ac:picMk id="10" creationId="{963A9175-DE5E-74AF-9AB3-AB7C18449265}"/>
          </ac:picMkLst>
        </pc:picChg>
        <pc:picChg chg="add mod">
          <ac:chgData name="Davide Zangari" userId="0c19cda4fbbfa5a6" providerId="Windows Live" clId="Web-{2A601B19-A537-4337-B4FC-8C34B220FBE0}" dt="2022-06-10T13:23:31.759" v="807" actId="14100"/>
          <ac:picMkLst>
            <pc:docMk/>
            <pc:sldMk cId="692003915" sldId="279"/>
            <ac:picMk id="12" creationId="{3743B7D0-417C-28F9-15AB-193FCBD5294C}"/>
          </ac:picMkLst>
        </pc:picChg>
        <pc:picChg chg="add mod">
          <ac:chgData name="Davide Zangari" userId="0c19cda4fbbfa5a6" providerId="Windows Live" clId="Web-{2A601B19-A537-4337-B4FC-8C34B220FBE0}" dt="2022-06-10T13:23:48.338" v="811" actId="14100"/>
          <ac:picMkLst>
            <pc:docMk/>
            <pc:sldMk cId="692003915" sldId="279"/>
            <ac:picMk id="14" creationId="{9B02720C-69EC-EE68-E3BC-CD3AA223A656}"/>
          </ac:picMkLst>
        </pc:picChg>
      </pc:sldChg>
    </pc:docChg>
  </pc:docChgLst>
  <pc:docChgLst>
    <pc:chgData name="Davide Zangari" userId="0c19cda4fbbfa5a6" providerId="Windows Live" clId="Web-{9448A751-C5E0-4F84-A55C-1DD54DD5D057}"/>
    <pc:docChg chg="modSld">
      <pc:chgData name="Davide Zangari" userId="0c19cda4fbbfa5a6" providerId="Windows Live" clId="Web-{9448A751-C5E0-4F84-A55C-1DD54DD5D057}" dt="2022-06-10T13:54:49.459" v="18" actId="14100"/>
      <pc:docMkLst>
        <pc:docMk/>
      </pc:docMkLst>
      <pc:sldChg chg="modSp">
        <pc:chgData name="Davide Zangari" userId="0c19cda4fbbfa5a6" providerId="Windows Live" clId="Web-{9448A751-C5E0-4F84-A55C-1DD54DD5D057}" dt="2022-06-10T13:52:46.909" v="0" actId="20577"/>
        <pc:sldMkLst>
          <pc:docMk/>
          <pc:sldMk cId="3860299105" sldId="261"/>
        </pc:sldMkLst>
        <pc:spChg chg="mod">
          <ac:chgData name="Davide Zangari" userId="0c19cda4fbbfa5a6" providerId="Windows Live" clId="Web-{9448A751-C5E0-4F84-A55C-1DD54DD5D057}" dt="2022-06-10T13:52:46.909" v="0" actId="20577"/>
          <ac:spMkLst>
            <pc:docMk/>
            <pc:sldMk cId="3860299105" sldId="261"/>
            <ac:spMk id="2" creationId="{718218E1-9A97-58B8-DB61-7EB35B050B3B}"/>
          </ac:spMkLst>
        </pc:spChg>
      </pc:sldChg>
      <pc:sldChg chg="modSp">
        <pc:chgData name="Davide Zangari" userId="0c19cda4fbbfa5a6" providerId="Windows Live" clId="Web-{9448A751-C5E0-4F84-A55C-1DD54DD5D057}" dt="2022-06-10T13:52:51.566" v="1" actId="20577"/>
        <pc:sldMkLst>
          <pc:docMk/>
          <pc:sldMk cId="3220143413" sldId="262"/>
        </pc:sldMkLst>
        <pc:spChg chg="mod">
          <ac:chgData name="Davide Zangari" userId="0c19cda4fbbfa5a6" providerId="Windows Live" clId="Web-{9448A751-C5E0-4F84-A55C-1DD54DD5D057}" dt="2022-06-10T13:52:51.566" v="1" actId="20577"/>
          <ac:spMkLst>
            <pc:docMk/>
            <pc:sldMk cId="3220143413" sldId="262"/>
            <ac:spMk id="2" creationId="{D7FC04A8-1E9D-D8B6-F59A-C1BE3AAE7501}"/>
          </ac:spMkLst>
        </pc:spChg>
      </pc:sldChg>
      <pc:sldChg chg="modSp">
        <pc:chgData name="Davide Zangari" userId="0c19cda4fbbfa5a6" providerId="Windows Live" clId="Web-{9448A751-C5E0-4F84-A55C-1DD54DD5D057}" dt="2022-06-10T13:52:58.863" v="2" actId="20577"/>
        <pc:sldMkLst>
          <pc:docMk/>
          <pc:sldMk cId="344056156" sldId="264"/>
        </pc:sldMkLst>
        <pc:spChg chg="mod">
          <ac:chgData name="Davide Zangari" userId="0c19cda4fbbfa5a6" providerId="Windows Live" clId="Web-{9448A751-C5E0-4F84-A55C-1DD54DD5D057}" dt="2022-06-10T13:52:58.863" v="2" actId="20577"/>
          <ac:spMkLst>
            <pc:docMk/>
            <pc:sldMk cId="344056156" sldId="264"/>
            <ac:spMk id="2" creationId="{BC70FC70-A629-BF7D-08CC-C7862B8F3751}"/>
          </ac:spMkLst>
        </pc:spChg>
      </pc:sldChg>
      <pc:sldChg chg="modSp">
        <pc:chgData name="Davide Zangari" userId="0c19cda4fbbfa5a6" providerId="Windows Live" clId="Web-{9448A751-C5E0-4F84-A55C-1DD54DD5D057}" dt="2022-06-10T13:53:29.332" v="8" actId="20577"/>
        <pc:sldMkLst>
          <pc:docMk/>
          <pc:sldMk cId="1017432247" sldId="265"/>
        </pc:sldMkLst>
        <pc:spChg chg="mod">
          <ac:chgData name="Davide Zangari" userId="0c19cda4fbbfa5a6" providerId="Windows Live" clId="Web-{9448A751-C5E0-4F84-A55C-1DD54DD5D057}" dt="2022-06-10T13:53:29.332" v="8" actId="20577"/>
          <ac:spMkLst>
            <pc:docMk/>
            <pc:sldMk cId="1017432247" sldId="265"/>
            <ac:spMk id="2" creationId="{EB2CAAEA-E14B-A3E5-F22D-74160A720140}"/>
          </ac:spMkLst>
        </pc:spChg>
      </pc:sldChg>
      <pc:sldChg chg="modSp">
        <pc:chgData name="Davide Zangari" userId="0c19cda4fbbfa5a6" providerId="Windows Live" clId="Web-{9448A751-C5E0-4F84-A55C-1DD54DD5D057}" dt="2022-06-10T13:53:48.895" v="12" actId="14100"/>
        <pc:sldMkLst>
          <pc:docMk/>
          <pc:sldMk cId="1686756882" sldId="266"/>
        </pc:sldMkLst>
        <pc:spChg chg="mod">
          <ac:chgData name="Davide Zangari" userId="0c19cda4fbbfa5a6" providerId="Windows Live" clId="Web-{9448A751-C5E0-4F84-A55C-1DD54DD5D057}" dt="2022-06-10T13:53:48.895" v="12" actId="14100"/>
          <ac:spMkLst>
            <pc:docMk/>
            <pc:sldMk cId="1686756882" sldId="266"/>
            <ac:spMk id="2" creationId="{BAA55507-964F-B6BF-4A65-E93D1A5DC228}"/>
          </ac:spMkLst>
        </pc:spChg>
      </pc:sldChg>
      <pc:sldChg chg="modSp">
        <pc:chgData name="Davide Zangari" userId="0c19cda4fbbfa5a6" providerId="Windows Live" clId="Web-{9448A751-C5E0-4F84-A55C-1DD54DD5D057}" dt="2022-06-10T13:54:07.364" v="13" actId="20577"/>
        <pc:sldMkLst>
          <pc:docMk/>
          <pc:sldMk cId="31359068" sldId="268"/>
        </pc:sldMkLst>
        <pc:spChg chg="mod">
          <ac:chgData name="Davide Zangari" userId="0c19cda4fbbfa5a6" providerId="Windows Live" clId="Web-{9448A751-C5E0-4F84-A55C-1DD54DD5D057}" dt="2022-06-10T13:54:07.364" v="13" actId="20577"/>
          <ac:spMkLst>
            <pc:docMk/>
            <pc:sldMk cId="31359068" sldId="268"/>
            <ac:spMk id="2" creationId="{6A0C90E5-CF74-BF6D-EABA-12703089ED7D}"/>
          </ac:spMkLst>
        </pc:spChg>
      </pc:sldChg>
      <pc:sldChg chg="modSp">
        <pc:chgData name="Davide Zangari" userId="0c19cda4fbbfa5a6" providerId="Windows Live" clId="Web-{9448A751-C5E0-4F84-A55C-1DD54DD5D057}" dt="2022-06-10T13:54:20.271" v="14" actId="20577"/>
        <pc:sldMkLst>
          <pc:docMk/>
          <pc:sldMk cId="3252884127" sldId="272"/>
        </pc:sldMkLst>
        <pc:spChg chg="mod">
          <ac:chgData name="Davide Zangari" userId="0c19cda4fbbfa5a6" providerId="Windows Live" clId="Web-{9448A751-C5E0-4F84-A55C-1DD54DD5D057}" dt="2022-06-10T13:54:20.271" v="14" actId="20577"/>
          <ac:spMkLst>
            <pc:docMk/>
            <pc:sldMk cId="3252884127" sldId="272"/>
            <ac:spMk id="2" creationId="{3D8A8666-D184-1A3C-ACFF-A1B21F5E8F59}"/>
          </ac:spMkLst>
        </pc:spChg>
      </pc:sldChg>
      <pc:sldChg chg="modSp">
        <pc:chgData name="Davide Zangari" userId="0c19cda4fbbfa5a6" providerId="Windows Live" clId="Web-{9448A751-C5E0-4F84-A55C-1DD54DD5D057}" dt="2022-06-10T13:54:49.459" v="18" actId="14100"/>
        <pc:sldMkLst>
          <pc:docMk/>
          <pc:sldMk cId="2342541075" sldId="273"/>
        </pc:sldMkLst>
        <pc:spChg chg="mod">
          <ac:chgData name="Davide Zangari" userId="0c19cda4fbbfa5a6" providerId="Windows Live" clId="Web-{9448A751-C5E0-4F84-A55C-1DD54DD5D057}" dt="2022-06-10T13:54:49.459" v="18" actId="14100"/>
          <ac:spMkLst>
            <pc:docMk/>
            <pc:sldMk cId="2342541075" sldId="273"/>
            <ac:spMk id="2" creationId="{0BDF74A0-427B-7174-8D11-06F9D6E2DA1E}"/>
          </ac:spMkLst>
        </pc:spChg>
      </pc:sldChg>
      <pc:sldChg chg="modSp">
        <pc:chgData name="Davide Zangari" userId="0c19cda4fbbfa5a6" providerId="Windows Live" clId="Web-{9448A751-C5E0-4F84-A55C-1DD54DD5D057}" dt="2022-06-10T13:54:28.662" v="15" actId="20577"/>
        <pc:sldMkLst>
          <pc:docMk/>
          <pc:sldMk cId="2058650571" sldId="274"/>
        </pc:sldMkLst>
        <pc:spChg chg="mod">
          <ac:chgData name="Davide Zangari" userId="0c19cda4fbbfa5a6" providerId="Windows Live" clId="Web-{9448A751-C5E0-4F84-A55C-1DD54DD5D057}" dt="2022-06-10T13:54:28.662" v="15" actId="20577"/>
          <ac:spMkLst>
            <pc:docMk/>
            <pc:sldMk cId="2058650571" sldId="274"/>
            <ac:spMk id="2" creationId="{EAA82D93-B185-E8F2-76F5-83435EC15F8B}"/>
          </ac:spMkLst>
        </pc:spChg>
      </pc:sldChg>
      <pc:sldChg chg="modSp">
        <pc:chgData name="Davide Zangari" userId="0c19cda4fbbfa5a6" providerId="Windows Live" clId="Web-{9448A751-C5E0-4F84-A55C-1DD54DD5D057}" dt="2022-06-10T13:53:21.973" v="7" actId="14100"/>
        <pc:sldMkLst>
          <pc:docMk/>
          <pc:sldMk cId="701984956" sldId="275"/>
        </pc:sldMkLst>
        <pc:spChg chg="mod">
          <ac:chgData name="Davide Zangari" userId="0c19cda4fbbfa5a6" providerId="Windows Live" clId="Web-{9448A751-C5E0-4F84-A55C-1DD54DD5D057}" dt="2022-06-10T13:53:21.973" v="7" actId="14100"/>
          <ac:spMkLst>
            <pc:docMk/>
            <pc:sldMk cId="701984956" sldId="275"/>
            <ac:spMk id="2" creationId="{49124501-7E5B-EC2F-4F77-3ACB36640554}"/>
          </ac:spMkLst>
        </pc:spChg>
      </pc:sldChg>
    </pc:docChg>
  </pc:docChgLst>
  <pc:docChgLst>
    <pc:chgData name="Davide Zangari" userId="0c19cda4fbbfa5a6" providerId="Windows Live" clId="Web-{6E2CA339-923D-40A9-8E29-F34BB82E1C9E}"/>
    <pc:docChg chg="modSld">
      <pc:chgData name="Davide Zangari" userId="0c19cda4fbbfa5a6" providerId="Windows Live" clId="Web-{6E2CA339-923D-40A9-8E29-F34BB82E1C9E}" dt="2022-06-20T09:32:27.188" v="7"/>
      <pc:docMkLst>
        <pc:docMk/>
      </pc:docMkLst>
      <pc:sldChg chg="modSp">
        <pc:chgData name="Davide Zangari" userId="0c19cda4fbbfa5a6" providerId="Windows Live" clId="Web-{6E2CA339-923D-40A9-8E29-F34BB82E1C9E}" dt="2022-06-20T09:32:27.188" v="7"/>
        <pc:sldMkLst>
          <pc:docMk/>
          <pc:sldMk cId="2058650571" sldId="274"/>
        </pc:sldMkLst>
        <pc:spChg chg="mod">
          <ac:chgData name="Davide Zangari" userId="0c19cda4fbbfa5a6" providerId="Windows Live" clId="Web-{6E2CA339-923D-40A9-8E29-F34BB82E1C9E}" dt="2022-06-20T09:32:27.188" v="7"/>
          <ac:spMkLst>
            <pc:docMk/>
            <pc:sldMk cId="2058650571" sldId="274"/>
            <ac:spMk id="3" creationId="{CB908991-8B77-FDCA-C584-1AC117D89FCA}"/>
          </ac:spMkLst>
        </pc:spChg>
        <pc:spChg chg="mod">
          <ac:chgData name="Davide Zangari" userId="0c19cda4fbbfa5a6" providerId="Windows Live" clId="Web-{6E2CA339-923D-40A9-8E29-F34BB82E1C9E}" dt="2022-06-20T09:32:04.327" v="3" actId="14100"/>
          <ac:spMkLst>
            <pc:docMk/>
            <pc:sldMk cId="2058650571" sldId="274"/>
            <ac:spMk id="6" creationId="{8E7C4F36-140B-F434-FFC7-21708666FE47}"/>
          </ac:spMkLst>
        </pc:spChg>
        <pc:spChg chg="mod">
          <ac:chgData name="Davide Zangari" userId="0c19cda4fbbfa5a6" providerId="Windows Live" clId="Web-{6E2CA339-923D-40A9-8E29-F34BB82E1C9E}" dt="2022-06-20T09:31:53.373" v="1" actId="20577"/>
          <ac:spMkLst>
            <pc:docMk/>
            <pc:sldMk cId="2058650571" sldId="274"/>
            <ac:spMk id="17" creationId="{5BB5DD51-6191-C8DB-0F92-CCB8A627280F}"/>
          </ac:spMkLst>
        </pc:spChg>
      </pc:sldChg>
    </pc:docChg>
  </pc:docChgLst>
  <pc:docChgLst>
    <pc:chgData name="Davide Zangari" userId="0c19cda4fbbfa5a6" providerId="Windows Live" clId="Web-{2B21D738-F590-4464-9586-33AE000D0D80}"/>
    <pc:docChg chg="addSld modSld">
      <pc:chgData name="Davide Zangari" userId="0c19cda4fbbfa5a6" providerId="Windows Live" clId="Web-{2B21D738-F590-4464-9586-33AE000D0D80}" dt="2022-06-13T14:27:16.585" v="145" actId="1076"/>
      <pc:docMkLst>
        <pc:docMk/>
      </pc:docMkLst>
      <pc:sldChg chg="addSp delSp modSp">
        <pc:chgData name="Davide Zangari" userId="0c19cda4fbbfa5a6" providerId="Windows Live" clId="Web-{2B21D738-F590-4464-9586-33AE000D0D80}" dt="2022-06-13T14:10:11.291" v="116" actId="14100"/>
        <pc:sldMkLst>
          <pc:docMk/>
          <pc:sldMk cId="548780183" sldId="258"/>
        </pc:sldMkLst>
        <pc:picChg chg="add mod">
          <ac:chgData name="Davide Zangari" userId="0c19cda4fbbfa5a6" providerId="Windows Live" clId="Web-{2B21D738-F590-4464-9586-33AE000D0D80}" dt="2022-06-13T14:10:11.291" v="116" actId="14100"/>
          <ac:picMkLst>
            <pc:docMk/>
            <pc:sldMk cId="548780183" sldId="258"/>
            <ac:picMk id="3" creationId="{AC7FEA9E-2AEF-6451-E79E-6330A251A5EF}"/>
          </ac:picMkLst>
        </pc:picChg>
        <pc:picChg chg="del">
          <ac:chgData name="Davide Zangari" userId="0c19cda4fbbfa5a6" providerId="Windows Live" clId="Web-{2B21D738-F590-4464-9586-33AE000D0D80}" dt="2022-06-13T14:09:14.992" v="109"/>
          <ac:picMkLst>
            <pc:docMk/>
            <pc:sldMk cId="548780183" sldId="258"/>
            <ac:picMk id="4" creationId="{2EAF9CC5-8819-AEC3-33D2-1906605A2AAE}"/>
          </ac:picMkLst>
        </pc:picChg>
      </pc:sldChg>
      <pc:sldChg chg="addSp delSp modSp">
        <pc:chgData name="Davide Zangari" userId="0c19cda4fbbfa5a6" providerId="Windows Live" clId="Web-{2B21D738-F590-4464-9586-33AE000D0D80}" dt="2022-06-13T14:27:16.585" v="145" actId="1076"/>
        <pc:sldMkLst>
          <pc:docMk/>
          <pc:sldMk cId="2342541075" sldId="273"/>
        </pc:sldMkLst>
        <pc:spChg chg="mod">
          <ac:chgData name="Davide Zangari" userId="0c19cda4fbbfa5a6" providerId="Windows Live" clId="Web-{2B21D738-F590-4464-9586-33AE000D0D80}" dt="2022-06-13T14:27:16.585" v="145" actId="1076"/>
          <ac:spMkLst>
            <pc:docMk/>
            <pc:sldMk cId="2342541075" sldId="273"/>
            <ac:spMk id="3" creationId="{999AB2A1-BB73-6352-66BC-5534E57ABD7B}"/>
          </ac:spMkLst>
        </pc:spChg>
        <pc:spChg chg="mod">
          <ac:chgData name="Davide Zangari" userId="0c19cda4fbbfa5a6" providerId="Windows Live" clId="Web-{2B21D738-F590-4464-9586-33AE000D0D80}" dt="2022-06-13T14:23:53.205" v="138" actId="20577"/>
          <ac:spMkLst>
            <pc:docMk/>
            <pc:sldMk cId="2342541075" sldId="273"/>
            <ac:spMk id="5" creationId="{C6E65203-ADD6-0F2D-AA3E-4A60445FB24B}"/>
          </ac:spMkLst>
        </pc:spChg>
        <pc:picChg chg="del">
          <ac:chgData name="Davide Zangari" userId="0c19cda4fbbfa5a6" providerId="Windows Live" clId="Web-{2B21D738-F590-4464-9586-33AE000D0D80}" dt="2022-06-13T14:06:50.691" v="105"/>
          <ac:picMkLst>
            <pc:docMk/>
            <pc:sldMk cId="2342541075" sldId="273"/>
            <ac:picMk id="4" creationId="{F1D0C35D-A3DF-38CB-0091-BDD697ABA5AB}"/>
          </ac:picMkLst>
        </pc:picChg>
        <pc:picChg chg="del">
          <ac:chgData name="Davide Zangari" userId="0c19cda4fbbfa5a6" providerId="Windows Live" clId="Web-{2B21D738-F590-4464-9586-33AE000D0D80}" dt="2022-06-13T14:05:39.033" v="99"/>
          <ac:picMkLst>
            <pc:docMk/>
            <pc:sldMk cId="2342541075" sldId="273"/>
            <ac:picMk id="6" creationId="{AC1C27A3-8523-460D-7687-71692BBDD671}"/>
          </ac:picMkLst>
        </pc:picChg>
        <pc:picChg chg="add mod">
          <ac:chgData name="Davide Zangari" userId="0c19cda4fbbfa5a6" providerId="Windows Live" clId="Web-{2B21D738-F590-4464-9586-33AE000D0D80}" dt="2022-06-13T14:06:06.940" v="104" actId="14100"/>
          <ac:picMkLst>
            <pc:docMk/>
            <pc:sldMk cId="2342541075" sldId="273"/>
            <ac:picMk id="7" creationId="{34548EAF-3837-5EF4-B828-B2D0D5239CD7}"/>
          </ac:picMkLst>
        </pc:picChg>
        <pc:picChg chg="add mod">
          <ac:chgData name="Davide Zangari" userId="0c19cda4fbbfa5a6" providerId="Windows Live" clId="Web-{2B21D738-F590-4464-9586-33AE000D0D80}" dt="2022-06-13T14:07:06.113" v="108" actId="14100"/>
          <ac:picMkLst>
            <pc:docMk/>
            <pc:sldMk cId="2342541075" sldId="273"/>
            <ac:picMk id="8" creationId="{9E750D31-1A2C-4047-7FD2-A2E32A8C93F1}"/>
          </ac:picMkLst>
        </pc:picChg>
      </pc:sldChg>
      <pc:sldChg chg="modSp">
        <pc:chgData name="Davide Zangari" userId="0c19cda4fbbfa5a6" providerId="Windows Live" clId="Web-{2B21D738-F590-4464-9586-33AE000D0D80}" dt="2022-06-13T14:00:49.900" v="67" actId="20577"/>
        <pc:sldMkLst>
          <pc:docMk/>
          <pc:sldMk cId="2058650571" sldId="274"/>
        </pc:sldMkLst>
        <pc:spChg chg="mod">
          <ac:chgData name="Davide Zangari" userId="0c19cda4fbbfa5a6" providerId="Windows Live" clId="Web-{2B21D738-F590-4464-9586-33AE000D0D80}" dt="2022-06-13T13:57:27.363" v="24" actId="20577"/>
          <ac:spMkLst>
            <pc:docMk/>
            <pc:sldMk cId="2058650571" sldId="274"/>
            <ac:spMk id="3" creationId="{CB908991-8B77-FDCA-C584-1AC117D89FCA}"/>
          </ac:spMkLst>
        </pc:spChg>
        <pc:spChg chg="mod">
          <ac:chgData name="Davide Zangari" userId="0c19cda4fbbfa5a6" providerId="Windows Live" clId="Web-{2B21D738-F590-4464-9586-33AE000D0D80}" dt="2022-06-13T14:00:49.900" v="67" actId="20577"/>
          <ac:spMkLst>
            <pc:docMk/>
            <pc:sldMk cId="2058650571" sldId="274"/>
            <ac:spMk id="4" creationId="{CD40D6E0-13F6-AD25-3EC6-728DC9F7748A}"/>
          </ac:spMkLst>
        </pc:spChg>
        <pc:spChg chg="mod">
          <ac:chgData name="Davide Zangari" userId="0c19cda4fbbfa5a6" providerId="Windows Live" clId="Web-{2B21D738-F590-4464-9586-33AE000D0D80}" dt="2022-06-13T13:57:07.784" v="22"/>
          <ac:spMkLst>
            <pc:docMk/>
            <pc:sldMk cId="2058650571" sldId="274"/>
            <ac:spMk id="6" creationId="{8E7C4F36-140B-F434-FFC7-21708666FE47}"/>
          </ac:spMkLst>
        </pc:spChg>
        <pc:spChg chg="mod">
          <ac:chgData name="Davide Zangari" userId="0c19cda4fbbfa5a6" providerId="Windows Live" clId="Web-{2B21D738-F590-4464-9586-33AE000D0D80}" dt="2022-06-13T13:58:46.240" v="45" actId="20577"/>
          <ac:spMkLst>
            <pc:docMk/>
            <pc:sldMk cId="2058650571" sldId="274"/>
            <ac:spMk id="8" creationId="{92BB8EB4-5190-49D3-3D31-2B2F4A0CBD40}"/>
          </ac:spMkLst>
        </pc:spChg>
        <pc:spChg chg="mod">
          <ac:chgData name="Davide Zangari" userId="0c19cda4fbbfa5a6" providerId="Windows Live" clId="Web-{2B21D738-F590-4464-9586-33AE000D0D80}" dt="2022-06-13T13:56:30.705" v="14" actId="20577"/>
          <ac:spMkLst>
            <pc:docMk/>
            <pc:sldMk cId="2058650571" sldId="274"/>
            <ac:spMk id="10" creationId="{49F27B4D-8E3E-4711-A6CF-A387DA16311A}"/>
          </ac:spMkLst>
        </pc:spChg>
        <pc:spChg chg="mod">
          <ac:chgData name="Davide Zangari" userId="0c19cda4fbbfa5a6" providerId="Windows Live" clId="Web-{2B21D738-F590-4464-9586-33AE000D0D80}" dt="2022-06-13T13:55:59.704" v="12" actId="20577"/>
          <ac:spMkLst>
            <pc:docMk/>
            <pc:sldMk cId="2058650571" sldId="274"/>
            <ac:spMk id="11" creationId="{DB1B1989-99F1-91CE-F4E4-A5C4159B5491}"/>
          </ac:spMkLst>
        </pc:spChg>
        <pc:spChg chg="mod">
          <ac:chgData name="Davide Zangari" userId="0c19cda4fbbfa5a6" providerId="Windows Live" clId="Web-{2B21D738-F590-4464-9586-33AE000D0D80}" dt="2022-06-13T13:55:30.125" v="6" actId="20577"/>
          <ac:spMkLst>
            <pc:docMk/>
            <pc:sldMk cId="2058650571" sldId="274"/>
            <ac:spMk id="12" creationId="{CA22D7AC-72D0-EE45-0FA3-084041ACDDAA}"/>
          </ac:spMkLst>
        </pc:spChg>
        <pc:spChg chg="mod">
          <ac:chgData name="Davide Zangari" userId="0c19cda4fbbfa5a6" providerId="Windows Live" clId="Web-{2B21D738-F590-4464-9586-33AE000D0D80}" dt="2022-06-13T13:57:14.159" v="23"/>
          <ac:spMkLst>
            <pc:docMk/>
            <pc:sldMk cId="2058650571" sldId="274"/>
            <ac:spMk id="17" creationId="{5BB5DD51-6191-C8DB-0F92-CCB8A627280F}"/>
          </ac:spMkLst>
        </pc:spChg>
      </pc:sldChg>
      <pc:sldChg chg="addSp modSp new">
        <pc:chgData name="Davide Zangari" userId="0c19cda4fbbfa5a6" providerId="Windows Live" clId="Web-{2B21D738-F590-4464-9586-33AE000D0D80}" dt="2022-06-13T14:25:09.894" v="144" actId="14100"/>
        <pc:sldMkLst>
          <pc:docMk/>
          <pc:sldMk cId="3958708344" sldId="281"/>
        </pc:sldMkLst>
        <pc:spChg chg="mod">
          <ac:chgData name="Davide Zangari" userId="0c19cda4fbbfa5a6" providerId="Windows Live" clId="Web-{2B21D738-F590-4464-9586-33AE000D0D80}" dt="2022-06-13T14:21:55.873" v="122" actId="20577"/>
          <ac:spMkLst>
            <pc:docMk/>
            <pc:sldMk cId="3958708344" sldId="281"/>
            <ac:spMk id="2" creationId="{310BB134-0890-1570-8A5A-54E241A9C742}"/>
          </ac:spMkLst>
        </pc:spChg>
        <pc:spChg chg="mod">
          <ac:chgData name="Davide Zangari" userId="0c19cda4fbbfa5a6" providerId="Windows Live" clId="Web-{2B21D738-F590-4464-9586-33AE000D0D80}" dt="2022-06-13T14:22:41.781" v="129" actId="1076"/>
          <ac:spMkLst>
            <pc:docMk/>
            <pc:sldMk cId="3958708344" sldId="281"/>
            <ac:spMk id="3" creationId="{1D00BF95-A241-C716-E383-FEA3A2457B35}"/>
          </ac:spMkLst>
        </pc:spChg>
        <pc:spChg chg="add mod">
          <ac:chgData name="Davide Zangari" userId="0c19cda4fbbfa5a6" providerId="Windows Live" clId="Web-{2B21D738-F590-4464-9586-33AE000D0D80}" dt="2022-06-13T14:23:09.047" v="135" actId="20577"/>
          <ac:spMkLst>
            <pc:docMk/>
            <pc:sldMk cId="3958708344" sldId="281"/>
            <ac:spMk id="4" creationId="{769FC90D-2C66-4FDF-D9EC-D7C6E56AE637}"/>
          </ac:spMkLst>
        </pc:spChg>
        <pc:picChg chg="add mod">
          <ac:chgData name="Davide Zangari" userId="0c19cda4fbbfa5a6" providerId="Windows Live" clId="Web-{2B21D738-F590-4464-9586-33AE000D0D80}" dt="2022-06-13T14:25:09.894" v="144" actId="14100"/>
          <ac:picMkLst>
            <pc:docMk/>
            <pc:sldMk cId="3958708344" sldId="281"/>
            <ac:picMk id="5" creationId="{553E900F-FA9E-519F-2110-437322B55D80}"/>
          </ac:picMkLst>
        </pc:picChg>
      </pc:sldChg>
    </pc:docChg>
  </pc:docChgLst>
  <pc:docChgLst>
    <pc:chgData name="Davide Zangari" userId="0c19cda4fbbfa5a6" providerId="Windows Live" clId="Web-{207D9A48-D490-496C-93E8-C0CAA089FCC5}"/>
    <pc:docChg chg="addSld delSld modSld sldOrd addMainMaster delMainMaster">
      <pc:chgData name="Davide Zangari" userId="0c19cda4fbbfa5a6" providerId="Windows Live" clId="Web-{207D9A48-D490-496C-93E8-C0CAA089FCC5}" dt="2022-06-12T16:43:02.455" v="937"/>
      <pc:docMkLst>
        <pc:docMk/>
      </pc:docMkLst>
      <pc:sldChg chg="modSp mod modClrScheme chgLayout">
        <pc:chgData name="Davide Zangari" userId="0c19cda4fbbfa5a6" providerId="Windows Live" clId="Web-{207D9A48-D490-496C-93E8-C0CAA089FCC5}" dt="2022-06-12T14:13:51.485" v="162" actId="1076"/>
        <pc:sldMkLst>
          <pc:docMk/>
          <pc:sldMk cId="3962583941" sldId="256"/>
        </pc:sldMkLst>
        <pc:spChg chg="mod ord">
          <ac:chgData name="Davide Zangari" userId="0c19cda4fbbfa5a6" providerId="Windows Live" clId="Web-{207D9A48-D490-496C-93E8-C0CAA089FCC5}" dt="2022-06-12T14:13:51.485" v="162" actId="1076"/>
          <ac:spMkLst>
            <pc:docMk/>
            <pc:sldMk cId="3962583941" sldId="256"/>
            <ac:spMk id="2" creationId="{00000000-0000-0000-0000-000000000000}"/>
          </ac:spMkLst>
        </pc:spChg>
        <pc:spChg chg="mod ord">
          <ac:chgData name="Davide Zangari" userId="0c19cda4fbbfa5a6" providerId="Windows Live" clId="Web-{207D9A48-D490-496C-93E8-C0CAA089FCC5}" dt="2022-06-12T14:13:45.985" v="161" actId="1076"/>
          <ac:spMkLst>
            <pc:docMk/>
            <pc:sldMk cId="3962583941" sldId="256"/>
            <ac:spMk id="3" creationId="{00000000-0000-0000-0000-000000000000}"/>
          </ac:spMkLst>
        </pc:spChg>
      </pc:sldChg>
      <pc:sldChg chg="modSp mod modClrScheme chgLayout">
        <pc:chgData name="Davide Zangari" userId="0c19cda4fbbfa5a6" providerId="Windows Live" clId="Web-{207D9A48-D490-496C-93E8-C0CAA089FCC5}" dt="2022-06-12T14:46:09.980" v="444" actId="20577"/>
        <pc:sldMkLst>
          <pc:docMk/>
          <pc:sldMk cId="1857299432" sldId="257"/>
        </pc:sldMkLst>
        <pc:spChg chg="mod ord">
          <ac:chgData name="Davide Zangari" userId="0c19cda4fbbfa5a6" providerId="Windows Live" clId="Web-{207D9A48-D490-496C-93E8-C0CAA089FCC5}" dt="2022-06-12T14:46:09.980" v="444" actId="20577"/>
          <ac:spMkLst>
            <pc:docMk/>
            <pc:sldMk cId="1857299432" sldId="257"/>
            <ac:spMk id="2" creationId="{2E5B4B0E-F96C-F8E4-1AAC-8320EB6A5D26}"/>
          </ac:spMkLst>
        </pc:spChg>
        <pc:spChg chg="mod ord">
          <ac:chgData name="Davide Zangari" userId="0c19cda4fbbfa5a6" providerId="Windows Live" clId="Web-{207D9A48-D490-496C-93E8-C0CAA089FCC5}" dt="2022-06-12T14:05:25.954" v="95"/>
          <ac:spMkLst>
            <pc:docMk/>
            <pc:sldMk cId="1857299432" sldId="257"/>
            <ac:spMk id="3" creationId="{ABDAEEC2-9AA2-1321-E57B-0D59DF54B650}"/>
          </ac:spMkLst>
        </pc:spChg>
      </pc:sldChg>
      <pc:sldChg chg="modSp mod modClrScheme chgLayout">
        <pc:chgData name="Davide Zangari" userId="0c19cda4fbbfa5a6" providerId="Windows Live" clId="Web-{207D9A48-D490-496C-93E8-C0CAA089FCC5}" dt="2022-06-12T14:14:26.425" v="165" actId="1076"/>
        <pc:sldMkLst>
          <pc:docMk/>
          <pc:sldMk cId="548780183" sldId="258"/>
        </pc:sldMkLst>
        <pc:spChg chg="mod ord">
          <ac:chgData name="Davide Zangari" userId="0c19cda4fbbfa5a6" providerId="Windows Live" clId="Web-{207D9A48-D490-496C-93E8-C0CAA089FCC5}" dt="2022-06-12T14:14:26.425" v="165" actId="1076"/>
          <ac:spMkLst>
            <pc:docMk/>
            <pc:sldMk cId="548780183" sldId="258"/>
            <ac:spMk id="2" creationId="{49F4A63F-9319-A794-6EF5-949A1C68C135}"/>
          </ac:spMkLst>
        </pc:spChg>
        <pc:picChg chg="mod">
          <ac:chgData name="Davide Zangari" userId="0c19cda4fbbfa5a6" providerId="Windows Live" clId="Web-{207D9A48-D490-496C-93E8-C0CAA089FCC5}" dt="2022-06-12T14:14:16.580" v="163" actId="1076"/>
          <ac:picMkLst>
            <pc:docMk/>
            <pc:sldMk cId="548780183" sldId="258"/>
            <ac:picMk id="4" creationId="{2EAF9CC5-8819-AEC3-33D2-1906605A2AAE}"/>
          </ac:picMkLst>
        </pc:picChg>
        <pc:picChg chg="mod">
          <ac:chgData name="Davide Zangari" userId="0c19cda4fbbfa5a6" providerId="Windows Live" clId="Web-{207D9A48-D490-496C-93E8-C0CAA089FCC5}" dt="2022-06-12T14:14:20.159" v="164" actId="1076"/>
          <ac:picMkLst>
            <pc:docMk/>
            <pc:sldMk cId="548780183" sldId="258"/>
            <ac:picMk id="5" creationId="{03A76D77-0C1A-0930-7EF6-34175A3B2609}"/>
          </ac:picMkLst>
        </pc:picChg>
      </pc:sldChg>
      <pc:sldChg chg="delSp modSp mod modClrScheme chgLayout">
        <pc:chgData name="Davide Zangari" userId="0c19cda4fbbfa5a6" providerId="Windows Live" clId="Web-{207D9A48-D490-496C-93E8-C0CAA089FCC5}" dt="2022-06-12T14:38:52.547" v="425" actId="1076"/>
        <pc:sldMkLst>
          <pc:docMk/>
          <pc:sldMk cId="3137241828" sldId="259"/>
        </pc:sldMkLst>
        <pc:spChg chg="mod ord">
          <ac:chgData name="Davide Zangari" userId="0c19cda4fbbfa5a6" providerId="Windows Live" clId="Web-{207D9A48-D490-496C-93E8-C0CAA089FCC5}" dt="2022-06-12T14:38:52.547" v="425" actId="1076"/>
          <ac:spMkLst>
            <pc:docMk/>
            <pc:sldMk cId="3137241828" sldId="259"/>
            <ac:spMk id="2" creationId="{B055B0F2-E709-C093-F7D7-CC4DFE8CE824}"/>
          </ac:spMkLst>
        </pc:spChg>
        <pc:picChg chg="del mod">
          <ac:chgData name="Davide Zangari" userId="0c19cda4fbbfa5a6" providerId="Windows Live" clId="Web-{207D9A48-D490-496C-93E8-C0CAA089FCC5}" dt="2022-06-12T14:37:59.200" v="412"/>
          <ac:picMkLst>
            <pc:docMk/>
            <pc:sldMk cId="3137241828" sldId="259"/>
            <ac:picMk id="5" creationId="{741F6AA6-29BA-D387-C06A-11F6329DD0FF}"/>
          </ac:picMkLst>
        </pc:picChg>
        <pc:picChg chg="mod ord">
          <ac:chgData name="Davide Zangari" userId="0c19cda4fbbfa5a6" providerId="Windows Live" clId="Web-{207D9A48-D490-496C-93E8-C0CAA089FCC5}" dt="2022-06-12T14:38:41.280" v="424" actId="14100"/>
          <ac:picMkLst>
            <pc:docMk/>
            <pc:sldMk cId="3137241828" sldId="259"/>
            <ac:picMk id="6" creationId="{2A339635-FDC6-0237-5F6D-A69E38E57F0C}"/>
          </ac:picMkLst>
        </pc:picChg>
        <pc:picChg chg="del mod">
          <ac:chgData name="Davide Zangari" userId="0c19cda4fbbfa5a6" providerId="Windows Live" clId="Web-{207D9A48-D490-496C-93E8-C0CAA089FCC5}" dt="2022-06-12T14:38:02.575" v="413"/>
          <ac:picMkLst>
            <pc:docMk/>
            <pc:sldMk cId="3137241828" sldId="259"/>
            <ac:picMk id="7" creationId="{599A1549-8F24-5FA3-E094-A9FBB02B0137}"/>
          </ac:picMkLst>
        </pc:picChg>
        <pc:picChg chg="del mod">
          <ac:chgData name="Davide Zangari" userId="0c19cda4fbbfa5a6" providerId="Windows Live" clId="Web-{207D9A48-D490-496C-93E8-C0CAA089FCC5}" dt="2022-06-12T14:38:09.091" v="414"/>
          <ac:picMkLst>
            <pc:docMk/>
            <pc:sldMk cId="3137241828" sldId="259"/>
            <ac:picMk id="10" creationId="{9CC03125-33BC-6FDA-C843-DDB132FF0D59}"/>
          </ac:picMkLst>
        </pc:picChg>
        <pc:picChg chg="mod">
          <ac:chgData name="Davide Zangari" userId="0c19cda4fbbfa5a6" providerId="Windows Live" clId="Web-{207D9A48-D490-496C-93E8-C0CAA089FCC5}" dt="2022-06-12T14:38:34.014" v="422" actId="14100"/>
          <ac:picMkLst>
            <pc:docMk/>
            <pc:sldMk cId="3137241828" sldId="259"/>
            <ac:picMk id="11" creationId="{730CF2F3-1725-54F8-4893-04860C5ADAAA}"/>
          </ac:picMkLst>
        </pc:picChg>
      </pc:sldChg>
      <pc:sldChg chg="modSp mod modClrScheme chgLayout">
        <pc:chgData name="Davide Zangari" userId="0c19cda4fbbfa5a6" providerId="Windows Live" clId="Web-{207D9A48-D490-496C-93E8-C0CAA089FCC5}" dt="2022-06-12T14:37:06.728" v="411" actId="1076"/>
        <pc:sldMkLst>
          <pc:docMk/>
          <pc:sldMk cId="3864161710" sldId="260"/>
        </pc:sldMkLst>
        <pc:spChg chg="mod ord">
          <ac:chgData name="Davide Zangari" userId="0c19cda4fbbfa5a6" providerId="Windows Live" clId="Web-{207D9A48-D490-496C-93E8-C0CAA089FCC5}" dt="2022-06-12T14:20:28.900" v="234" actId="20577"/>
          <ac:spMkLst>
            <pc:docMk/>
            <pc:sldMk cId="3864161710" sldId="260"/>
            <ac:spMk id="2" creationId="{AD664AA2-B3A0-7BCA-BD73-1A8B770A0914}"/>
          </ac:spMkLst>
        </pc:spChg>
        <pc:picChg chg="mod">
          <ac:chgData name="Davide Zangari" userId="0c19cda4fbbfa5a6" providerId="Windows Live" clId="Web-{207D9A48-D490-496C-93E8-C0CAA089FCC5}" dt="2022-06-12T14:36:27.631" v="405" actId="1076"/>
          <ac:picMkLst>
            <pc:docMk/>
            <pc:sldMk cId="3864161710" sldId="260"/>
            <ac:picMk id="9" creationId="{7B09F66B-8D46-C84D-D1B2-99D8D067DC04}"/>
          </ac:picMkLst>
        </pc:picChg>
        <pc:picChg chg="mod">
          <ac:chgData name="Davide Zangari" userId="0c19cda4fbbfa5a6" providerId="Windows Live" clId="Web-{207D9A48-D490-496C-93E8-C0CAA089FCC5}" dt="2022-06-12T14:36:37.038" v="408" actId="1076"/>
          <ac:picMkLst>
            <pc:docMk/>
            <pc:sldMk cId="3864161710" sldId="260"/>
            <ac:picMk id="12" creationId="{4BCF903C-1DA4-EAC3-4ECC-1412A8C66F2F}"/>
          </ac:picMkLst>
        </pc:picChg>
        <pc:picChg chg="mod">
          <ac:chgData name="Davide Zangari" userId="0c19cda4fbbfa5a6" providerId="Windows Live" clId="Web-{207D9A48-D490-496C-93E8-C0CAA089FCC5}" dt="2022-06-12T14:36:15.381" v="404" actId="1076"/>
          <ac:picMkLst>
            <pc:docMk/>
            <pc:sldMk cId="3864161710" sldId="260"/>
            <ac:picMk id="13" creationId="{6D9C5AD9-4B0A-592E-5A81-C6FF0CD76BBB}"/>
          </ac:picMkLst>
        </pc:picChg>
        <pc:picChg chg="mod">
          <ac:chgData name="Davide Zangari" userId="0c19cda4fbbfa5a6" providerId="Windows Live" clId="Web-{207D9A48-D490-496C-93E8-C0CAA089FCC5}" dt="2022-06-12T14:36:07.365" v="401" actId="14100"/>
          <ac:picMkLst>
            <pc:docMk/>
            <pc:sldMk cId="3864161710" sldId="260"/>
            <ac:picMk id="14" creationId="{5DAF9F82-E83B-E9D2-FADD-8EC5FBE2D19F}"/>
          </ac:picMkLst>
        </pc:picChg>
        <pc:picChg chg="mod">
          <ac:chgData name="Davide Zangari" userId="0c19cda4fbbfa5a6" providerId="Windows Live" clId="Web-{207D9A48-D490-496C-93E8-C0CAA089FCC5}" dt="2022-06-12T14:36:13.349" v="403" actId="1076"/>
          <ac:picMkLst>
            <pc:docMk/>
            <pc:sldMk cId="3864161710" sldId="260"/>
            <ac:picMk id="15" creationId="{8F5E1127-F563-EBAC-0CDC-A40040B79469}"/>
          </ac:picMkLst>
        </pc:picChg>
        <pc:picChg chg="mod">
          <ac:chgData name="Davide Zangari" userId="0c19cda4fbbfa5a6" providerId="Windows Live" clId="Web-{207D9A48-D490-496C-93E8-C0CAA089FCC5}" dt="2022-06-12T14:36:41.398" v="409" actId="14100"/>
          <ac:picMkLst>
            <pc:docMk/>
            <pc:sldMk cId="3864161710" sldId="260"/>
            <ac:picMk id="17" creationId="{5420EDC1-123A-268B-906A-BD27536FD0E6}"/>
          </ac:picMkLst>
        </pc:picChg>
        <pc:picChg chg="mod">
          <ac:chgData name="Davide Zangari" userId="0c19cda4fbbfa5a6" providerId="Windows Live" clId="Web-{207D9A48-D490-496C-93E8-C0CAA089FCC5}" dt="2022-06-12T14:37:06.728" v="411" actId="1076"/>
          <ac:picMkLst>
            <pc:docMk/>
            <pc:sldMk cId="3864161710" sldId="260"/>
            <ac:picMk id="18" creationId="{D09F0060-157A-3FBD-EA7C-A548B351C51C}"/>
          </ac:picMkLst>
        </pc:picChg>
      </pc:sldChg>
      <pc:sldChg chg="modSp mod modClrScheme chgLayout">
        <pc:chgData name="Davide Zangari" userId="0c19cda4fbbfa5a6" providerId="Windows Live" clId="Web-{207D9A48-D490-496C-93E8-C0CAA089FCC5}" dt="2022-06-12T14:17:43.140" v="208"/>
        <pc:sldMkLst>
          <pc:docMk/>
          <pc:sldMk cId="3860299105" sldId="261"/>
        </pc:sldMkLst>
        <pc:spChg chg="mod ord">
          <ac:chgData name="Davide Zangari" userId="0c19cda4fbbfa5a6" providerId="Windows Live" clId="Web-{207D9A48-D490-496C-93E8-C0CAA089FCC5}" dt="2022-06-12T14:16:54.153" v="191" actId="1076"/>
          <ac:spMkLst>
            <pc:docMk/>
            <pc:sldMk cId="3860299105" sldId="261"/>
            <ac:spMk id="2" creationId="{718218E1-9A97-58B8-DB61-7EB35B050B3B}"/>
          </ac:spMkLst>
        </pc:spChg>
        <pc:graphicFrameChg chg="mod ord modGraphic">
          <ac:chgData name="Davide Zangari" userId="0c19cda4fbbfa5a6" providerId="Windows Live" clId="Web-{207D9A48-D490-496C-93E8-C0CAA089FCC5}" dt="2022-06-12T14:17:43.140" v="208"/>
          <ac:graphicFrameMkLst>
            <pc:docMk/>
            <pc:sldMk cId="3860299105" sldId="261"/>
            <ac:graphicFrameMk id="5" creationId="{CFBC9271-F1CD-D220-4B0E-71E4FA208406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18:03.313" v="210" actId="1076"/>
        <pc:sldMkLst>
          <pc:docMk/>
          <pc:sldMk cId="3220143413" sldId="262"/>
        </pc:sldMkLst>
        <pc:spChg chg="mod ord">
          <ac:chgData name="Davide Zangari" userId="0c19cda4fbbfa5a6" providerId="Windows Live" clId="Web-{207D9A48-D490-496C-93E8-C0CAA089FCC5}" dt="2022-06-12T14:17:59.500" v="209" actId="1076"/>
          <ac:spMkLst>
            <pc:docMk/>
            <pc:sldMk cId="3220143413" sldId="262"/>
            <ac:spMk id="2" creationId="{D7FC04A8-1E9D-D8B6-F59A-C1BE3AAE7501}"/>
          </ac:spMkLst>
        </pc:spChg>
        <pc:graphicFrameChg chg="mod ord">
          <ac:chgData name="Davide Zangari" userId="0c19cda4fbbfa5a6" providerId="Windows Live" clId="Web-{207D9A48-D490-496C-93E8-C0CAA089FCC5}" dt="2022-06-12T14:18:03.313" v="210" actId="1076"/>
          <ac:graphicFrameMkLst>
            <pc:docMk/>
            <pc:sldMk cId="3220143413" sldId="262"/>
            <ac:graphicFrameMk id="7" creationId="{EC6C2FA6-6481-9A3A-8BCF-6720313820A3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23:36.209" v="258" actId="1076"/>
        <pc:sldMkLst>
          <pc:docMk/>
          <pc:sldMk cId="3575492126" sldId="263"/>
        </pc:sldMkLst>
        <pc:spChg chg="mod ord">
          <ac:chgData name="Davide Zangari" userId="0c19cda4fbbfa5a6" providerId="Windows Live" clId="Web-{207D9A48-D490-496C-93E8-C0CAA089FCC5}" dt="2022-06-12T14:23:36.209" v="258" actId="1076"/>
          <ac:spMkLst>
            <pc:docMk/>
            <pc:sldMk cId="3575492126" sldId="263"/>
            <ac:spMk id="2" creationId="{59D94B71-39D1-D8D9-A0B8-37D58E1719AA}"/>
          </ac:spMkLst>
        </pc:spChg>
        <pc:graphicFrameChg chg="mod">
          <ac:chgData name="Davide Zangari" userId="0c19cda4fbbfa5a6" providerId="Windows Live" clId="Web-{207D9A48-D490-496C-93E8-C0CAA089FCC5}" dt="2022-06-12T14:23:32.740" v="257" actId="1076"/>
          <ac:graphicFrameMkLst>
            <pc:docMk/>
            <pc:sldMk cId="3575492126" sldId="263"/>
            <ac:graphicFrameMk id="6" creationId="{6229C0FC-F710-E0D2-1A57-638B625F1DA6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18:46.347" v="213" actId="1076"/>
        <pc:sldMkLst>
          <pc:docMk/>
          <pc:sldMk cId="344056156" sldId="264"/>
        </pc:sldMkLst>
        <pc:spChg chg="mod ord">
          <ac:chgData name="Davide Zangari" userId="0c19cda4fbbfa5a6" providerId="Windows Live" clId="Web-{207D9A48-D490-496C-93E8-C0CAA089FCC5}" dt="2022-06-12T14:18:46.347" v="213" actId="1076"/>
          <ac:spMkLst>
            <pc:docMk/>
            <pc:sldMk cId="344056156" sldId="264"/>
            <ac:spMk id="2" creationId="{BC70FC70-A629-BF7D-08CC-C7862B8F3751}"/>
          </ac:spMkLst>
        </pc:spChg>
        <pc:graphicFrameChg chg="mod ord">
          <ac:chgData name="Davide Zangari" userId="0c19cda4fbbfa5a6" providerId="Windows Live" clId="Web-{207D9A48-D490-496C-93E8-C0CAA089FCC5}" dt="2022-06-12T14:18:34.253" v="212" actId="1076"/>
          <ac:graphicFrameMkLst>
            <pc:docMk/>
            <pc:sldMk cId="344056156" sldId="264"/>
            <ac:graphicFrameMk id="5" creationId="{6CDF5840-7093-ACCD-ABAB-4548A7F196CC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19:04.629" v="215" actId="1076"/>
        <pc:sldMkLst>
          <pc:docMk/>
          <pc:sldMk cId="1017432247" sldId="265"/>
        </pc:sldMkLst>
        <pc:spChg chg="mod ord">
          <ac:chgData name="Davide Zangari" userId="0c19cda4fbbfa5a6" providerId="Windows Live" clId="Web-{207D9A48-D490-496C-93E8-C0CAA089FCC5}" dt="2022-06-12T14:19:04.629" v="215" actId="1076"/>
          <ac:spMkLst>
            <pc:docMk/>
            <pc:sldMk cId="1017432247" sldId="265"/>
            <ac:spMk id="2" creationId="{EB2CAAEA-E14B-A3E5-F22D-74160A720140}"/>
          </ac:spMkLst>
        </pc:spChg>
        <pc:graphicFrameChg chg="mod ord">
          <ac:chgData name="Davide Zangari" userId="0c19cda4fbbfa5a6" providerId="Windows Live" clId="Web-{207D9A48-D490-496C-93E8-C0CAA089FCC5}" dt="2022-06-12T14:05:25.954" v="95"/>
          <ac:graphicFrameMkLst>
            <pc:docMk/>
            <pc:sldMk cId="1017432247" sldId="265"/>
            <ac:graphicFrameMk id="5" creationId="{A02EA6EB-888D-9D17-1E17-D97D3AF96554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19:12.786" v="216" actId="1076"/>
        <pc:sldMkLst>
          <pc:docMk/>
          <pc:sldMk cId="1686756882" sldId="266"/>
        </pc:sldMkLst>
        <pc:spChg chg="mod ord">
          <ac:chgData name="Davide Zangari" userId="0c19cda4fbbfa5a6" providerId="Windows Live" clId="Web-{207D9A48-D490-496C-93E8-C0CAA089FCC5}" dt="2022-06-12T14:19:12.786" v="216" actId="1076"/>
          <ac:spMkLst>
            <pc:docMk/>
            <pc:sldMk cId="1686756882" sldId="266"/>
            <ac:spMk id="2" creationId="{BAA55507-964F-B6BF-4A65-E93D1A5DC228}"/>
          </ac:spMkLst>
        </pc:spChg>
        <pc:graphicFrameChg chg="mod ord">
          <ac:chgData name="Davide Zangari" userId="0c19cda4fbbfa5a6" providerId="Windows Live" clId="Web-{207D9A48-D490-496C-93E8-C0CAA089FCC5}" dt="2022-06-12T14:05:25.954" v="95"/>
          <ac:graphicFrameMkLst>
            <pc:docMk/>
            <pc:sldMk cId="1686756882" sldId="266"/>
            <ac:graphicFrameMk id="5" creationId="{AD9EE2DC-A4F4-0647-6DCB-19B1AFFAFBA5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26:52.518" v="302" actId="20577"/>
        <pc:sldMkLst>
          <pc:docMk/>
          <pc:sldMk cId="3300676273" sldId="267"/>
        </pc:sldMkLst>
        <pc:spChg chg="mod ord">
          <ac:chgData name="Davide Zangari" userId="0c19cda4fbbfa5a6" providerId="Windows Live" clId="Web-{207D9A48-D490-496C-93E8-C0CAA089FCC5}" dt="2022-06-12T14:26:52.518" v="302" actId="20577"/>
          <ac:spMkLst>
            <pc:docMk/>
            <pc:sldMk cId="3300676273" sldId="267"/>
            <ac:spMk id="2" creationId="{41681C7B-7A54-BF2B-7EF4-936DB5478A25}"/>
          </ac:spMkLst>
        </pc:spChg>
        <pc:picChg chg="mod">
          <ac:chgData name="Davide Zangari" userId="0c19cda4fbbfa5a6" providerId="Windows Live" clId="Web-{207D9A48-D490-496C-93E8-C0CAA089FCC5}" dt="2022-06-12T14:26:39.236" v="300" actId="14100"/>
          <ac:picMkLst>
            <pc:docMk/>
            <pc:sldMk cId="3300676273" sldId="267"/>
            <ac:picMk id="11" creationId="{7B11007F-76C4-A56A-5F37-F71FFF316356}"/>
          </ac:picMkLst>
        </pc:picChg>
        <pc:picChg chg="mod">
          <ac:chgData name="Davide Zangari" userId="0c19cda4fbbfa5a6" providerId="Windows Live" clId="Web-{207D9A48-D490-496C-93E8-C0CAA089FCC5}" dt="2022-06-12T14:24:24.743" v="266" actId="1076"/>
          <ac:picMkLst>
            <pc:docMk/>
            <pc:sldMk cId="3300676273" sldId="267"/>
            <ac:picMk id="12" creationId="{B417F5E7-BA22-9752-E00B-8A66E5084EF3}"/>
          </ac:picMkLst>
        </pc:picChg>
        <pc:picChg chg="mod">
          <ac:chgData name="Davide Zangari" userId="0c19cda4fbbfa5a6" providerId="Windows Live" clId="Web-{207D9A48-D490-496C-93E8-C0CAA089FCC5}" dt="2022-06-12T14:25:45.201" v="289" actId="1076"/>
          <ac:picMkLst>
            <pc:docMk/>
            <pc:sldMk cId="3300676273" sldId="267"/>
            <ac:picMk id="13" creationId="{63D1402A-B9BD-4519-24D6-6D78BB43421F}"/>
          </ac:picMkLst>
        </pc:picChg>
        <pc:picChg chg="mod">
          <ac:chgData name="Davide Zangari" userId="0c19cda4fbbfa5a6" providerId="Windows Live" clId="Web-{207D9A48-D490-496C-93E8-C0CAA089FCC5}" dt="2022-06-12T14:25:42.842" v="288" actId="14100"/>
          <ac:picMkLst>
            <pc:docMk/>
            <pc:sldMk cId="3300676273" sldId="267"/>
            <ac:picMk id="14" creationId="{804690EC-DD61-33D0-69D2-E4147A01330C}"/>
          </ac:picMkLst>
        </pc:picChg>
        <pc:picChg chg="mod">
          <ac:chgData name="Davide Zangari" userId="0c19cda4fbbfa5a6" providerId="Windows Live" clId="Web-{207D9A48-D490-496C-93E8-C0CAA089FCC5}" dt="2022-06-12T14:26:06.937" v="291" actId="1076"/>
          <ac:picMkLst>
            <pc:docMk/>
            <pc:sldMk cId="3300676273" sldId="267"/>
            <ac:picMk id="15" creationId="{358F394A-CCC2-911C-0002-D0AA03F349A2}"/>
          </ac:picMkLst>
        </pc:picChg>
        <pc:picChg chg="mod">
          <ac:chgData name="Davide Zangari" userId="0c19cda4fbbfa5a6" providerId="Windows Live" clId="Web-{207D9A48-D490-496C-93E8-C0CAA089FCC5}" dt="2022-06-12T14:26:18.547" v="294" actId="1076"/>
          <ac:picMkLst>
            <pc:docMk/>
            <pc:sldMk cId="3300676273" sldId="267"/>
            <ac:picMk id="16" creationId="{A072B9A6-B874-7DCF-CE00-C1DE8BBCC481}"/>
          </ac:picMkLst>
        </pc:picChg>
        <pc:picChg chg="mod">
          <ac:chgData name="Davide Zangari" userId="0c19cda4fbbfa5a6" providerId="Windows Live" clId="Web-{207D9A48-D490-496C-93E8-C0CAA089FCC5}" dt="2022-06-12T14:25:27.887" v="283" actId="14100"/>
          <ac:picMkLst>
            <pc:docMk/>
            <pc:sldMk cId="3300676273" sldId="267"/>
            <ac:picMk id="17" creationId="{84923259-8F5A-0E56-B4F7-AB64B1340814}"/>
          </ac:picMkLst>
        </pc:picChg>
        <pc:picChg chg="mod">
          <ac:chgData name="Davide Zangari" userId="0c19cda4fbbfa5a6" providerId="Windows Live" clId="Web-{207D9A48-D490-496C-93E8-C0CAA089FCC5}" dt="2022-06-12T14:24:23.118" v="265" actId="1076"/>
          <ac:picMkLst>
            <pc:docMk/>
            <pc:sldMk cId="3300676273" sldId="267"/>
            <ac:picMk id="18" creationId="{B6BA74B3-C576-AA20-7073-8640192824F2}"/>
          </ac:picMkLst>
        </pc:picChg>
        <pc:picChg chg="mod">
          <ac:chgData name="Davide Zangari" userId="0c19cda4fbbfa5a6" providerId="Windows Live" clId="Web-{207D9A48-D490-496C-93E8-C0CAA089FCC5}" dt="2022-06-12T14:26:15.328" v="293" actId="1076"/>
          <ac:picMkLst>
            <pc:docMk/>
            <pc:sldMk cId="3300676273" sldId="267"/>
            <ac:picMk id="19" creationId="{74C6B340-15D8-F67F-7482-EB5A51C069B9}"/>
          </ac:picMkLst>
        </pc:picChg>
      </pc:sldChg>
      <pc:sldChg chg="addSp modSp mod modClrScheme chgLayout">
        <pc:chgData name="Davide Zangari" userId="0c19cda4fbbfa5a6" providerId="Windows Live" clId="Web-{207D9A48-D490-496C-93E8-C0CAA089FCC5}" dt="2022-06-12T15:36:17.744" v="644" actId="20577"/>
        <pc:sldMkLst>
          <pc:docMk/>
          <pc:sldMk cId="31359068" sldId="268"/>
        </pc:sldMkLst>
        <pc:spChg chg="mod ord">
          <ac:chgData name="Davide Zangari" userId="0c19cda4fbbfa5a6" providerId="Windows Live" clId="Web-{207D9A48-D490-496C-93E8-C0CAA089FCC5}" dt="2022-06-12T14:44:55.569" v="439" actId="20577"/>
          <ac:spMkLst>
            <pc:docMk/>
            <pc:sldMk cId="31359068" sldId="268"/>
            <ac:spMk id="2" creationId="{6A0C90E5-CF74-BF6D-EABA-12703089ED7D}"/>
          </ac:spMkLst>
        </pc:spChg>
        <pc:spChg chg="add mod">
          <ac:chgData name="Davide Zangari" userId="0c19cda4fbbfa5a6" providerId="Windows Live" clId="Web-{207D9A48-D490-496C-93E8-C0CAA089FCC5}" dt="2022-06-12T15:34:35.332" v="587" actId="20577"/>
          <ac:spMkLst>
            <pc:docMk/>
            <pc:sldMk cId="31359068" sldId="268"/>
            <ac:spMk id="3" creationId="{1BA24709-7B50-DD0A-5D51-403433F3600D}"/>
          </ac:spMkLst>
        </pc:spChg>
        <pc:spChg chg="add mod">
          <ac:chgData name="Davide Zangari" userId="0c19cda4fbbfa5a6" providerId="Windows Live" clId="Web-{207D9A48-D490-496C-93E8-C0CAA089FCC5}" dt="2022-06-12T15:36:17.744" v="644" actId="20577"/>
          <ac:spMkLst>
            <pc:docMk/>
            <pc:sldMk cId="31359068" sldId="268"/>
            <ac:spMk id="4" creationId="{F7940251-06A5-F86A-CBE0-185DE7A6DD00}"/>
          </ac:spMkLst>
        </pc:spChg>
        <pc:picChg chg="mod">
          <ac:chgData name="Davide Zangari" userId="0c19cda4fbbfa5a6" providerId="Windows Live" clId="Web-{207D9A48-D490-496C-93E8-C0CAA089FCC5}" dt="2022-06-12T14:28:04.710" v="320" actId="1076"/>
          <ac:picMkLst>
            <pc:docMk/>
            <pc:sldMk cId="31359068" sldId="268"/>
            <ac:picMk id="6" creationId="{D27B3176-7AE6-7F4F-A310-1AC1B4D1B423}"/>
          </ac:picMkLst>
        </pc:picChg>
        <pc:picChg chg="mod">
          <ac:chgData name="Davide Zangari" userId="0c19cda4fbbfa5a6" providerId="Windows Live" clId="Web-{207D9A48-D490-496C-93E8-C0CAA089FCC5}" dt="2022-06-12T14:28:12.788" v="322" actId="14100"/>
          <ac:picMkLst>
            <pc:docMk/>
            <pc:sldMk cId="31359068" sldId="268"/>
            <ac:picMk id="7" creationId="{C8AF3D13-6DD5-B5BA-7D80-BABC3B0C7977}"/>
          </ac:picMkLst>
        </pc:picChg>
        <pc:picChg chg="mod">
          <ac:chgData name="Davide Zangari" userId="0c19cda4fbbfa5a6" providerId="Windows Live" clId="Web-{207D9A48-D490-496C-93E8-C0CAA089FCC5}" dt="2022-06-12T15:33:20.031" v="535" actId="14100"/>
          <ac:picMkLst>
            <pc:docMk/>
            <pc:sldMk cId="31359068" sldId="268"/>
            <ac:picMk id="8" creationId="{B34BF117-3F7D-DCC1-C682-02F18503D844}"/>
          </ac:picMkLst>
        </pc:picChg>
        <pc:picChg chg="mod">
          <ac:chgData name="Davide Zangari" userId="0c19cda4fbbfa5a6" providerId="Windows Live" clId="Web-{207D9A48-D490-496C-93E8-C0CAA089FCC5}" dt="2022-06-12T15:34:58.115" v="589" actId="14100"/>
          <ac:picMkLst>
            <pc:docMk/>
            <pc:sldMk cId="31359068" sldId="268"/>
            <ac:picMk id="9" creationId="{CB12EF57-E973-3303-A9BD-4292C65C3900}"/>
          </ac:picMkLst>
        </pc:picChg>
        <pc:picChg chg="mod">
          <ac:chgData name="Davide Zangari" userId="0c19cda4fbbfa5a6" providerId="Windows Live" clId="Web-{207D9A48-D490-496C-93E8-C0CAA089FCC5}" dt="2022-06-12T15:35:08.881" v="590" actId="14100"/>
          <ac:picMkLst>
            <pc:docMk/>
            <pc:sldMk cId="31359068" sldId="268"/>
            <ac:picMk id="10" creationId="{1A555250-9097-D515-4944-F429026CA467}"/>
          </ac:picMkLst>
        </pc:picChg>
        <pc:picChg chg="mod">
          <ac:chgData name="Davide Zangari" userId="0c19cda4fbbfa5a6" providerId="Windows Live" clId="Web-{207D9A48-D490-496C-93E8-C0CAA089FCC5}" dt="2022-06-12T15:33:26.797" v="536" actId="14100"/>
          <ac:picMkLst>
            <pc:docMk/>
            <pc:sldMk cId="31359068" sldId="268"/>
            <ac:picMk id="11" creationId="{AFFAA4DE-7D2E-7FC9-7394-B4A5BC7DA434}"/>
          </ac:picMkLst>
        </pc:picChg>
      </pc:sldChg>
      <pc:sldChg chg="delSp modSp mod modClrScheme chgLayout">
        <pc:chgData name="Davide Zangari" userId="0c19cda4fbbfa5a6" providerId="Windows Live" clId="Web-{207D9A48-D490-496C-93E8-C0CAA089FCC5}" dt="2022-06-12T14:44:07.754" v="437"/>
        <pc:sldMkLst>
          <pc:docMk/>
          <pc:sldMk cId="4215397801" sldId="269"/>
        </pc:sldMkLst>
        <pc:spChg chg="mod ord">
          <ac:chgData name="Davide Zangari" userId="0c19cda4fbbfa5a6" providerId="Windows Live" clId="Web-{207D9A48-D490-496C-93E8-C0CAA089FCC5}" dt="2022-06-12T14:43:58.644" v="435" actId="20577"/>
          <ac:spMkLst>
            <pc:docMk/>
            <pc:sldMk cId="4215397801" sldId="269"/>
            <ac:spMk id="2" creationId="{E3C33DD1-0A53-648E-262D-89B53D729EEF}"/>
          </ac:spMkLst>
        </pc:spChg>
        <pc:spChg chg="del mod">
          <ac:chgData name="Davide Zangari" userId="0c19cda4fbbfa5a6" providerId="Windows Live" clId="Web-{207D9A48-D490-496C-93E8-C0CAA089FCC5}" dt="2022-06-12T14:44:07.754" v="437"/>
          <ac:spMkLst>
            <pc:docMk/>
            <pc:sldMk cId="4215397801" sldId="269"/>
            <ac:spMk id="12" creationId="{CAF55684-F6A2-716F-55F3-74CDEA97923F}"/>
          </ac:spMkLst>
        </pc:spChg>
        <pc:graphicFrameChg chg="mod modGraphic">
          <ac:chgData name="Davide Zangari" userId="0c19cda4fbbfa5a6" providerId="Windows Live" clId="Web-{207D9A48-D490-496C-93E8-C0CAA089FCC5}" dt="2022-06-12T14:31:46.552" v="374" actId="1076"/>
          <ac:graphicFrameMkLst>
            <pc:docMk/>
            <pc:sldMk cId="4215397801" sldId="269"/>
            <ac:graphicFrameMk id="11" creationId="{FDFAA1FC-2E8E-7B14-C114-09D463DA72D6}"/>
          </ac:graphicFrameMkLst>
        </pc:graphicFrameChg>
        <pc:picChg chg="mod">
          <ac:chgData name="Davide Zangari" userId="0c19cda4fbbfa5a6" providerId="Windows Live" clId="Web-{207D9A48-D490-496C-93E8-C0CAA089FCC5}" dt="2022-06-12T14:30:53.298" v="360" actId="14100"/>
          <ac:picMkLst>
            <pc:docMk/>
            <pc:sldMk cId="4215397801" sldId="269"/>
            <ac:picMk id="4" creationId="{A927F35F-9F1C-9FC9-3355-BCEBDF89BD3B}"/>
          </ac:picMkLst>
        </pc:picChg>
        <pc:picChg chg="mod">
          <ac:chgData name="Davide Zangari" userId="0c19cda4fbbfa5a6" providerId="Windows Live" clId="Web-{207D9A48-D490-496C-93E8-C0CAA089FCC5}" dt="2022-06-12T14:31:28.035" v="370" actId="1076"/>
          <ac:picMkLst>
            <pc:docMk/>
            <pc:sldMk cId="4215397801" sldId="269"/>
            <ac:picMk id="6" creationId="{D974B0C3-821F-5DDB-567D-EED62395DC06}"/>
          </ac:picMkLst>
        </pc:picChg>
      </pc:sldChg>
      <pc:sldChg chg="addSp delSp modSp mod modClrScheme chgLayout">
        <pc:chgData name="Davide Zangari" userId="0c19cda4fbbfa5a6" providerId="Windows Live" clId="Web-{207D9A48-D490-496C-93E8-C0CAA089FCC5}" dt="2022-06-12T15:57:00.611" v="811" actId="1076"/>
        <pc:sldMkLst>
          <pc:docMk/>
          <pc:sldMk cId="3690233948" sldId="270"/>
        </pc:sldMkLst>
        <pc:spChg chg="mod ord">
          <ac:chgData name="Davide Zangari" userId="0c19cda4fbbfa5a6" providerId="Windows Live" clId="Web-{207D9A48-D490-496C-93E8-C0CAA089FCC5}" dt="2022-06-12T15:39:41.928" v="755" actId="1076"/>
          <ac:spMkLst>
            <pc:docMk/>
            <pc:sldMk cId="3690233948" sldId="270"/>
            <ac:spMk id="2" creationId="{BD92E158-8A37-A767-44E0-78A2D9704D0D}"/>
          </ac:spMkLst>
        </pc:spChg>
        <pc:spChg chg="add mod">
          <ac:chgData name="Davide Zangari" userId="0c19cda4fbbfa5a6" providerId="Windows Live" clId="Web-{207D9A48-D490-496C-93E8-C0CAA089FCC5}" dt="2022-06-12T15:55:22.168" v="782" actId="1076"/>
          <ac:spMkLst>
            <pc:docMk/>
            <pc:sldMk cId="3690233948" sldId="270"/>
            <ac:spMk id="3" creationId="{2A64ED4B-0336-9D14-F510-1FDBBE91B407}"/>
          </ac:spMkLst>
        </pc:spChg>
        <pc:spChg chg="add mod">
          <ac:chgData name="Davide Zangari" userId="0c19cda4fbbfa5a6" providerId="Windows Live" clId="Web-{207D9A48-D490-496C-93E8-C0CAA089FCC5}" dt="2022-06-12T15:57:00.611" v="811" actId="1076"/>
          <ac:spMkLst>
            <pc:docMk/>
            <pc:sldMk cId="3690233948" sldId="270"/>
            <ac:spMk id="5" creationId="{90DB31A0-1BCC-D475-6360-DEECD1560FA1}"/>
          </ac:spMkLst>
        </pc:spChg>
        <pc:spChg chg="add mod">
          <ac:chgData name="Davide Zangari" userId="0c19cda4fbbfa5a6" providerId="Windows Live" clId="Web-{207D9A48-D490-496C-93E8-C0CAA089FCC5}" dt="2022-06-12T15:56:48.704" v="810" actId="20577"/>
          <ac:spMkLst>
            <pc:docMk/>
            <pc:sldMk cId="3690233948" sldId="270"/>
            <ac:spMk id="7" creationId="{8A585447-8A85-6CE9-366F-CD11C2A3F243}"/>
          </ac:spMkLst>
        </pc:spChg>
        <pc:spChg chg="add mod">
          <ac:chgData name="Davide Zangari" userId="0c19cda4fbbfa5a6" providerId="Windows Live" clId="Web-{207D9A48-D490-496C-93E8-C0CAA089FCC5}" dt="2022-06-12T15:56:14.468" v="795" actId="1076"/>
          <ac:spMkLst>
            <pc:docMk/>
            <pc:sldMk cId="3690233948" sldId="270"/>
            <ac:spMk id="8" creationId="{078F6AC5-F638-BB6A-2640-16A1EEB395EC}"/>
          </ac:spMkLst>
        </pc:spChg>
        <pc:graphicFrameChg chg="del">
          <ac:chgData name="Davide Zangari" userId="0c19cda4fbbfa5a6" providerId="Windows Live" clId="Web-{207D9A48-D490-496C-93E8-C0CAA089FCC5}" dt="2022-06-12T15:39:23.411" v="752"/>
          <ac:graphicFrameMkLst>
            <pc:docMk/>
            <pc:sldMk cId="3690233948" sldId="270"/>
            <ac:graphicFrameMk id="6" creationId="{DADBFBE1-E05F-A117-388C-DC784B4519F8}"/>
          </ac:graphicFrameMkLst>
        </pc:graphicFrameChg>
      </pc:sldChg>
      <pc:sldChg chg="addSp delSp modSp mod modClrScheme chgLayout">
        <pc:chgData name="Davide Zangari" userId="0c19cda4fbbfa5a6" providerId="Windows Live" clId="Web-{207D9A48-D490-496C-93E8-C0CAA089FCC5}" dt="2022-06-12T16:12:16.288" v="901" actId="20577"/>
        <pc:sldMkLst>
          <pc:docMk/>
          <pc:sldMk cId="2783612483" sldId="271"/>
        </pc:sldMkLst>
        <pc:spChg chg="mod ord">
          <ac:chgData name="Davide Zangari" userId="0c19cda4fbbfa5a6" providerId="Windows Live" clId="Web-{207D9A48-D490-496C-93E8-C0CAA089FCC5}" dt="2022-06-12T16:03:53.947" v="837" actId="20577"/>
          <ac:spMkLst>
            <pc:docMk/>
            <pc:sldMk cId="2783612483" sldId="271"/>
            <ac:spMk id="2" creationId="{ACA2FE6C-5A99-ECE3-6C69-642D6B89214B}"/>
          </ac:spMkLst>
        </pc:spChg>
        <pc:spChg chg="add del mod">
          <ac:chgData name="Davide Zangari" userId="0c19cda4fbbfa5a6" providerId="Windows Live" clId="Web-{207D9A48-D490-496C-93E8-C0CAA089FCC5}" dt="2022-06-12T16:04:55.935" v="840"/>
          <ac:spMkLst>
            <pc:docMk/>
            <pc:sldMk cId="2783612483" sldId="271"/>
            <ac:spMk id="3" creationId="{0999083F-A474-A464-200C-BA5148480C7D}"/>
          </ac:spMkLst>
        </pc:spChg>
        <pc:spChg chg="add del mod">
          <ac:chgData name="Davide Zangari" userId="0c19cda4fbbfa5a6" providerId="Windows Live" clId="Web-{207D9A48-D490-496C-93E8-C0CAA089FCC5}" dt="2022-06-12T16:03:41.728" v="835"/>
          <ac:spMkLst>
            <pc:docMk/>
            <pc:sldMk cId="2783612483" sldId="271"/>
            <ac:spMk id="6" creationId="{2E3C3F75-65AE-268D-1468-CA2B9A64D246}"/>
          </ac:spMkLst>
        </pc:spChg>
        <pc:spChg chg="add mod">
          <ac:chgData name="Davide Zangari" userId="0c19cda4fbbfa5a6" providerId="Windows Live" clId="Web-{207D9A48-D490-496C-93E8-C0CAA089FCC5}" dt="2022-06-12T16:12:16.288" v="901" actId="20577"/>
          <ac:spMkLst>
            <pc:docMk/>
            <pc:sldMk cId="2783612483" sldId="271"/>
            <ac:spMk id="10" creationId="{C6D1DFC2-22BE-B474-AD51-F5CD4A5EF0E0}"/>
          </ac:spMkLst>
        </pc:spChg>
        <pc:graphicFrameChg chg="del mod ord modGraphic">
          <ac:chgData name="Davide Zangari" userId="0c19cda4fbbfa5a6" providerId="Windows Live" clId="Web-{207D9A48-D490-496C-93E8-C0CAA089FCC5}" dt="2022-06-12T16:02:58.725" v="830"/>
          <ac:graphicFrameMkLst>
            <pc:docMk/>
            <pc:sldMk cId="2783612483" sldId="271"/>
            <ac:graphicFrameMk id="5" creationId="{52DF8A6D-0516-0309-995B-7C599E4F9B9B}"/>
          </ac:graphicFrameMkLst>
        </pc:graphicFrameChg>
        <pc:graphicFrameChg chg="del mod modGraphic">
          <ac:chgData name="Davide Zangari" userId="0c19cda4fbbfa5a6" providerId="Windows Live" clId="Web-{207D9A48-D490-496C-93E8-C0CAA089FCC5}" dt="2022-06-12T16:09:37.435" v="863"/>
          <ac:graphicFrameMkLst>
            <pc:docMk/>
            <pc:sldMk cId="2783612483" sldId="271"/>
            <ac:graphicFrameMk id="7" creationId="{D912DEF9-B886-B633-179B-33171672E3AF}"/>
          </ac:graphicFrameMkLst>
        </pc:graphicFrameChg>
        <pc:picChg chg="add mod">
          <ac:chgData name="Davide Zangari" userId="0c19cda4fbbfa5a6" providerId="Windows Live" clId="Web-{207D9A48-D490-496C-93E8-C0CAA089FCC5}" dt="2022-06-12T16:10:27.032" v="869" actId="14100"/>
          <ac:picMkLst>
            <pc:docMk/>
            <pc:sldMk cId="2783612483" sldId="271"/>
            <ac:picMk id="8" creationId="{3B423F9D-3500-DC19-9430-84F32360FC81}"/>
          </ac:picMkLst>
        </pc:picChg>
        <pc:picChg chg="add mod">
          <ac:chgData name="Davide Zangari" userId="0c19cda4fbbfa5a6" providerId="Windows Live" clId="Web-{207D9A48-D490-496C-93E8-C0CAA089FCC5}" dt="2022-06-12T16:11:27.754" v="873" actId="14100"/>
          <ac:picMkLst>
            <pc:docMk/>
            <pc:sldMk cId="2783612483" sldId="271"/>
            <ac:picMk id="9" creationId="{FB53CBF4-7D73-20D7-39E9-92FAC5DC51EA}"/>
          </ac:picMkLst>
        </pc:picChg>
      </pc:sldChg>
      <pc:sldChg chg="addSp delSp modSp del mod modClrScheme chgLayout">
        <pc:chgData name="Davide Zangari" userId="0c19cda4fbbfa5a6" providerId="Windows Live" clId="Web-{207D9A48-D490-496C-93E8-C0CAA089FCC5}" dt="2022-06-12T16:12:59.744" v="902"/>
        <pc:sldMkLst>
          <pc:docMk/>
          <pc:sldMk cId="3252884127" sldId="272"/>
        </pc:sldMkLst>
        <pc:spChg chg="mod ord">
          <ac:chgData name="Davide Zangari" userId="0c19cda4fbbfa5a6" providerId="Windows Live" clId="Web-{207D9A48-D490-496C-93E8-C0CAA089FCC5}" dt="2022-06-12T16:07:14.568" v="860" actId="1076"/>
          <ac:spMkLst>
            <pc:docMk/>
            <pc:sldMk cId="3252884127" sldId="272"/>
            <ac:spMk id="2" creationId="{3D8A8666-D184-1A3C-ACFF-A1B21F5E8F59}"/>
          </ac:spMkLst>
        </pc:spChg>
        <pc:spChg chg="del mod ord">
          <ac:chgData name="Davide Zangari" userId="0c19cda4fbbfa5a6" providerId="Windows Live" clId="Web-{207D9A48-D490-496C-93E8-C0CAA089FCC5}" dt="2022-06-12T16:04:47.528" v="839"/>
          <ac:spMkLst>
            <pc:docMk/>
            <pc:sldMk cId="3252884127" sldId="272"/>
            <ac:spMk id="3" creationId="{C8C23123-0B41-EE34-F8CE-1F4023A4495C}"/>
          </ac:spMkLst>
        </pc:spChg>
        <pc:spChg chg="add del mod">
          <ac:chgData name="Davide Zangari" userId="0c19cda4fbbfa5a6" providerId="Windows Live" clId="Web-{207D9A48-D490-496C-93E8-C0CAA089FCC5}" dt="2022-06-12T16:05:08.858" v="842"/>
          <ac:spMkLst>
            <pc:docMk/>
            <pc:sldMk cId="3252884127" sldId="272"/>
            <ac:spMk id="5" creationId="{5D5C9510-80EC-4DA3-29C3-9661ED271E51}"/>
          </ac:spMkLst>
        </pc:spChg>
        <pc:spChg chg="add mod">
          <ac:chgData name="Davide Zangari" userId="0c19cda4fbbfa5a6" providerId="Windows Live" clId="Web-{207D9A48-D490-496C-93E8-C0CAA089FCC5}" dt="2022-06-12T16:06:56.379" v="857" actId="20577"/>
          <ac:spMkLst>
            <pc:docMk/>
            <pc:sldMk cId="3252884127" sldId="272"/>
            <ac:spMk id="6" creationId="{5465D453-4E39-3339-9CB6-A42CD8F7EDF5}"/>
          </ac:spMkLst>
        </pc:spChg>
      </pc:sldChg>
      <pc:sldChg chg="addSp modSp mod modClrScheme chgLayout">
        <pc:chgData name="Davide Zangari" userId="0c19cda4fbbfa5a6" providerId="Windows Live" clId="Web-{207D9A48-D490-496C-93E8-C0CAA089FCC5}" dt="2022-06-12T16:40:14.148" v="935" actId="14100"/>
        <pc:sldMkLst>
          <pc:docMk/>
          <pc:sldMk cId="2342541075" sldId="273"/>
        </pc:sldMkLst>
        <pc:spChg chg="mod ord">
          <ac:chgData name="Davide Zangari" userId="0c19cda4fbbfa5a6" providerId="Windows Live" clId="Web-{207D9A48-D490-496C-93E8-C0CAA089FCC5}" dt="2022-06-12T16:27:35.996" v="922" actId="1076"/>
          <ac:spMkLst>
            <pc:docMk/>
            <pc:sldMk cId="2342541075" sldId="273"/>
            <ac:spMk id="2" creationId="{0BDF74A0-427B-7174-8D11-06F9D6E2DA1E}"/>
          </ac:spMkLst>
        </pc:spChg>
        <pc:spChg chg="mod ord">
          <ac:chgData name="Davide Zangari" userId="0c19cda4fbbfa5a6" providerId="Windows Live" clId="Web-{207D9A48-D490-496C-93E8-C0CAA089FCC5}" dt="2022-06-12T16:28:01.607" v="925" actId="1076"/>
          <ac:spMkLst>
            <pc:docMk/>
            <pc:sldMk cId="2342541075" sldId="273"/>
            <ac:spMk id="3" creationId="{999AB2A1-BB73-6352-66BC-5534E57ABD7B}"/>
          </ac:spMkLst>
        </pc:spChg>
        <pc:spChg chg="mod">
          <ac:chgData name="Davide Zangari" userId="0c19cda4fbbfa5a6" providerId="Windows Live" clId="Web-{207D9A48-D490-496C-93E8-C0CAA089FCC5}" dt="2022-06-12T16:28:07.295" v="926" actId="1076"/>
          <ac:spMkLst>
            <pc:docMk/>
            <pc:sldMk cId="2342541075" sldId="273"/>
            <ac:spMk id="5" creationId="{C6E65203-ADD6-0F2D-AA3E-4A60445FB24B}"/>
          </ac:spMkLst>
        </pc:spChg>
        <pc:picChg chg="add mod">
          <ac:chgData name="Davide Zangari" userId="0c19cda4fbbfa5a6" providerId="Windows Live" clId="Web-{207D9A48-D490-496C-93E8-C0CAA089FCC5}" dt="2022-06-12T16:40:14.148" v="935" actId="14100"/>
          <ac:picMkLst>
            <pc:docMk/>
            <pc:sldMk cId="2342541075" sldId="273"/>
            <ac:picMk id="4" creationId="{F1D0C35D-A3DF-38CB-0091-BDD697ABA5AB}"/>
          </ac:picMkLst>
        </pc:picChg>
        <pc:picChg chg="mod">
          <ac:chgData name="Davide Zangari" userId="0c19cda4fbbfa5a6" providerId="Windows Live" clId="Web-{207D9A48-D490-496C-93E8-C0CAA089FCC5}" dt="2022-06-12T16:39:58.351" v="932" actId="1076"/>
          <ac:picMkLst>
            <pc:docMk/>
            <pc:sldMk cId="2342541075" sldId="273"/>
            <ac:picMk id="6" creationId="{AC1C27A3-8523-460D-7687-71692BBDD671}"/>
          </ac:picMkLst>
        </pc:picChg>
      </pc:sldChg>
      <pc:sldChg chg="addSp delSp modSp mod ord modClrScheme chgLayout">
        <pc:chgData name="Davide Zangari" userId="0c19cda4fbbfa5a6" providerId="Windows Live" clId="Web-{207D9A48-D490-496C-93E8-C0CAA089FCC5}" dt="2022-06-12T16:43:02.455" v="937"/>
        <pc:sldMkLst>
          <pc:docMk/>
          <pc:sldMk cId="2058650571" sldId="274"/>
        </pc:sldMkLst>
        <pc:spChg chg="mod ord">
          <ac:chgData name="Davide Zangari" userId="0c19cda4fbbfa5a6" providerId="Windows Live" clId="Web-{207D9A48-D490-496C-93E8-C0CAA089FCC5}" dt="2022-06-12T14:13:14.545" v="160" actId="14100"/>
          <ac:spMkLst>
            <pc:docMk/>
            <pc:sldMk cId="2058650571" sldId="274"/>
            <ac:spMk id="2" creationId="{EAA82D93-B185-E8F2-76F5-83435EC15F8B}"/>
          </ac:spMkLst>
        </pc:spChg>
        <pc:spChg chg="mod ord">
          <ac:chgData name="Davide Zangari" userId="0c19cda4fbbfa5a6" providerId="Windows Live" clId="Web-{207D9A48-D490-496C-93E8-C0CAA089FCC5}" dt="2022-06-12T15:17:58.916" v="479" actId="20577"/>
          <ac:spMkLst>
            <pc:docMk/>
            <pc:sldMk cId="2058650571" sldId="274"/>
            <ac:spMk id="3" creationId="{CB908991-8B77-FDCA-C584-1AC117D89FCA}"/>
          </ac:spMkLst>
        </pc:spChg>
        <pc:spChg chg="mod">
          <ac:chgData name="Davide Zangari" userId="0c19cda4fbbfa5a6" providerId="Windows Live" clId="Web-{207D9A48-D490-496C-93E8-C0CAA089FCC5}" dt="2022-06-12T15:24:37.877" v="534" actId="20577"/>
          <ac:spMkLst>
            <pc:docMk/>
            <pc:sldMk cId="2058650571" sldId="274"/>
            <ac:spMk id="4" creationId="{CD40D6E0-13F6-AD25-3EC6-728DC9F7748A}"/>
          </ac:spMkLst>
        </pc:spChg>
        <pc:spChg chg="mod">
          <ac:chgData name="Davide Zangari" userId="0c19cda4fbbfa5a6" providerId="Windows Live" clId="Web-{207D9A48-D490-496C-93E8-C0CAA089FCC5}" dt="2022-06-12T15:18:04.104" v="482" actId="20577"/>
          <ac:spMkLst>
            <pc:docMk/>
            <pc:sldMk cId="2058650571" sldId="274"/>
            <ac:spMk id="6" creationId="{8E7C4F36-140B-F434-FFC7-21708666FE47}"/>
          </ac:spMkLst>
        </pc:spChg>
        <pc:spChg chg="del">
          <ac:chgData name="Davide Zangari" userId="0c19cda4fbbfa5a6" providerId="Windows Live" clId="Web-{207D9A48-D490-496C-93E8-C0CAA089FCC5}" dt="2022-06-12T13:20:45.987" v="21"/>
          <ac:spMkLst>
            <pc:docMk/>
            <pc:sldMk cId="2058650571" sldId="274"/>
            <ac:spMk id="7" creationId="{5D926372-A5C2-80A2-174E-DA391BF0DEAB}"/>
          </ac:spMkLst>
        </pc:spChg>
        <pc:spChg chg="mod">
          <ac:chgData name="Davide Zangari" userId="0c19cda4fbbfa5a6" providerId="Windows Live" clId="Web-{207D9A48-D490-496C-93E8-C0CAA089FCC5}" dt="2022-06-12T15:21:24.006" v="503" actId="20577"/>
          <ac:spMkLst>
            <pc:docMk/>
            <pc:sldMk cId="2058650571" sldId="274"/>
            <ac:spMk id="8" creationId="{92BB8EB4-5190-49D3-3D31-2B2F4A0CBD40}"/>
          </ac:spMkLst>
        </pc:spChg>
        <pc:spChg chg="mod">
          <ac:chgData name="Davide Zangari" userId="0c19cda4fbbfa5a6" providerId="Windows Live" clId="Web-{207D9A48-D490-496C-93E8-C0CAA089FCC5}" dt="2022-06-12T15:16:30.224" v="452" actId="20577"/>
          <ac:spMkLst>
            <pc:docMk/>
            <pc:sldMk cId="2058650571" sldId="274"/>
            <ac:spMk id="10" creationId="{49F27B4D-8E3E-4711-A6CF-A387DA16311A}"/>
          </ac:spMkLst>
        </pc:spChg>
        <pc:spChg chg="mod">
          <ac:chgData name="Davide Zangari" userId="0c19cda4fbbfa5a6" providerId="Windows Live" clId="Web-{207D9A48-D490-496C-93E8-C0CAA089FCC5}" dt="2022-06-12T15:15:59.675" v="449" actId="20577"/>
          <ac:spMkLst>
            <pc:docMk/>
            <pc:sldMk cId="2058650571" sldId="274"/>
            <ac:spMk id="11" creationId="{DB1B1989-99F1-91CE-F4E4-A5C4159B5491}"/>
          </ac:spMkLst>
        </pc:spChg>
        <pc:spChg chg="mod">
          <ac:chgData name="Davide Zangari" userId="0c19cda4fbbfa5a6" providerId="Windows Live" clId="Web-{207D9A48-D490-496C-93E8-C0CAA089FCC5}" dt="2022-06-12T15:16:48.834" v="457" actId="20577"/>
          <ac:spMkLst>
            <pc:docMk/>
            <pc:sldMk cId="2058650571" sldId="274"/>
            <ac:spMk id="12" creationId="{CA22D7AC-72D0-EE45-0FA3-084041ACDDAA}"/>
          </ac:spMkLst>
        </pc:spChg>
        <pc:spChg chg="del">
          <ac:chgData name="Davide Zangari" userId="0c19cda4fbbfa5a6" providerId="Windows Live" clId="Web-{207D9A48-D490-496C-93E8-C0CAA089FCC5}" dt="2022-06-12T13:21:28.536" v="36"/>
          <ac:spMkLst>
            <pc:docMk/>
            <pc:sldMk cId="2058650571" sldId="274"/>
            <ac:spMk id="13" creationId="{1948D7CC-EF1E-C724-0E19-84146D7F3648}"/>
          </ac:spMkLst>
        </pc:spChg>
        <pc:spChg chg="mod">
          <ac:chgData name="Davide Zangari" userId="0c19cda4fbbfa5a6" providerId="Windows Live" clId="Web-{207D9A48-D490-496C-93E8-C0CAA089FCC5}" dt="2022-06-12T14:11:21.507" v="117" actId="1076"/>
          <ac:spMkLst>
            <pc:docMk/>
            <pc:sldMk cId="2058650571" sldId="274"/>
            <ac:spMk id="14" creationId="{9087E0D3-1473-256C-30EC-9CD5F9FEE31D}"/>
          </ac:spMkLst>
        </pc:spChg>
        <pc:spChg chg="mod">
          <ac:chgData name="Davide Zangari" userId="0c19cda4fbbfa5a6" providerId="Windows Live" clId="Web-{207D9A48-D490-496C-93E8-C0CAA089FCC5}" dt="2022-06-12T14:12:21.683" v="139" actId="20577"/>
          <ac:spMkLst>
            <pc:docMk/>
            <pc:sldMk cId="2058650571" sldId="274"/>
            <ac:spMk id="15" creationId="{9056EFD7-5E23-5CCF-D029-BDD18CE6C077}"/>
          </ac:spMkLst>
        </pc:spChg>
        <pc:spChg chg="add del">
          <ac:chgData name="Davide Zangari" userId="0c19cda4fbbfa5a6" providerId="Windows Live" clId="Web-{207D9A48-D490-496C-93E8-C0CAA089FCC5}" dt="2022-06-12T13:42:46.226" v="40"/>
          <ac:spMkLst>
            <pc:docMk/>
            <pc:sldMk cId="2058650571" sldId="274"/>
            <ac:spMk id="16" creationId="{3188D0D8-4DB1-C77E-3BD0-985759737491}"/>
          </ac:spMkLst>
        </pc:spChg>
        <pc:spChg chg="add mod">
          <ac:chgData name="Davide Zangari" userId="0c19cda4fbbfa5a6" providerId="Windows Live" clId="Web-{207D9A48-D490-496C-93E8-C0CAA089FCC5}" dt="2022-06-12T15:17:05.038" v="464" actId="20577"/>
          <ac:spMkLst>
            <pc:docMk/>
            <pc:sldMk cId="2058650571" sldId="274"/>
            <ac:spMk id="17" creationId="{5BB5DD51-6191-C8DB-0F92-CCB8A627280F}"/>
          </ac:spMkLst>
        </pc:spChg>
      </pc:sldChg>
      <pc:sldChg chg="modSp mod modClrScheme chgLayout">
        <pc:chgData name="Davide Zangari" userId="0c19cda4fbbfa5a6" providerId="Windows Live" clId="Web-{207D9A48-D490-496C-93E8-C0CAA089FCC5}" dt="2022-06-12T14:18:57.645" v="214" actId="1076"/>
        <pc:sldMkLst>
          <pc:docMk/>
          <pc:sldMk cId="701984956" sldId="275"/>
        </pc:sldMkLst>
        <pc:spChg chg="mod ord">
          <ac:chgData name="Davide Zangari" userId="0c19cda4fbbfa5a6" providerId="Windows Live" clId="Web-{207D9A48-D490-496C-93E8-C0CAA089FCC5}" dt="2022-06-12T14:18:57.645" v="214" actId="1076"/>
          <ac:spMkLst>
            <pc:docMk/>
            <pc:sldMk cId="701984956" sldId="275"/>
            <ac:spMk id="2" creationId="{49124501-7E5B-EC2F-4F77-3ACB36640554}"/>
          </ac:spMkLst>
        </pc:spChg>
        <pc:graphicFrameChg chg="mod ord">
          <ac:chgData name="Davide Zangari" userId="0c19cda4fbbfa5a6" providerId="Windows Live" clId="Web-{207D9A48-D490-496C-93E8-C0CAA089FCC5}" dt="2022-06-12T14:05:25.954" v="95"/>
          <ac:graphicFrameMkLst>
            <pc:docMk/>
            <pc:sldMk cId="701984956" sldId="275"/>
            <ac:graphicFrameMk id="5" creationId="{CD5F885A-0ED4-4020-7ECC-652DF11E5022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44:59.007" v="440" actId="20577"/>
        <pc:sldMkLst>
          <pc:docMk/>
          <pc:sldMk cId="2663018001" sldId="276"/>
        </pc:sldMkLst>
        <pc:spChg chg="mod ord">
          <ac:chgData name="Davide Zangari" userId="0c19cda4fbbfa5a6" providerId="Windows Live" clId="Web-{207D9A48-D490-496C-93E8-C0CAA089FCC5}" dt="2022-06-12T14:44:59.007" v="440" actId="20577"/>
          <ac:spMkLst>
            <pc:docMk/>
            <pc:sldMk cId="2663018001" sldId="276"/>
            <ac:spMk id="2" creationId="{378E2238-6A80-786E-FEEF-BDF350FBD27E}"/>
          </ac:spMkLst>
        </pc:spChg>
        <pc:picChg chg="mod ord">
          <ac:chgData name="Davide Zangari" userId="0c19cda4fbbfa5a6" providerId="Windows Live" clId="Web-{207D9A48-D490-496C-93E8-C0CAA089FCC5}" dt="2022-06-12T14:15:44.523" v="178" actId="14100"/>
          <ac:picMkLst>
            <pc:docMk/>
            <pc:sldMk cId="2663018001" sldId="276"/>
            <ac:picMk id="4" creationId="{495BF4A3-2B38-E019-B2DF-6E5BB0735274}"/>
          </ac:picMkLst>
        </pc:picChg>
        <pc:picChg chg="mod">
          <ac:chgData name="Davide Zangari" userId="0c19cda4fbbfa5a6" providerId="Windows Live" clId="Web-{207D9A48-D490-496C-93E8-C0CAA089FCC5}" dt="2022-06-12T14:15:51.399" v="180" actId="1076"/>
          <ac:picMkLst>
            <pc:docMk/>
            <pc:sldMk cId="2663018001" sldId="276"/>
            <ac:picMk id="5" creationId="{9BD176E5-304E-AB9B-AB54-DD312E4F4704}"/>
          </ac:picMkLst>
        </pc:picChg>
        <pc:picChg chg="mod">
          <ac:chgData name="Davide Zangari" userId="0c19cda4fbbfa5a6" providerId="Windows Live" clId="Web-{207D9A48-D490-496C-93E8-C0CAA089FCC5}" dt="2022-06-12T14:15:58.196" v="182" actId="14100"/>
          <ac:picMkLst>
            <pc:docMk/>
            <pc:sldMk cId="2663018001" sldId="276"/>
            <ac:picMk id="6" creationId="{B386EE6C-07A6-FCF7-6737-4417ACD9D8A5}"/>
          </ac:picMkLst>
        </pc:picChg>
        <pc:picChg chg="mod">
          <ac:chgData name="Davide Zangari" userId="0c19cda4fbbfa5a6" providerId="Windows Live" clId="Web-{207D9A48-D490-496C-93E8-C0CAA089FCC5}" dt="2022-06-12T14:14:59.192" v="171" actId="14100"/>
          <ac:picMkLst>
            <pc:docMk/>
            <pc:sldMk cId="2663018001" sldId="276"/>
            <ac:picMk id="7" creationId="{B8D5A832-80B0-7245-4361-21953F89A9DB}"/>
          </ac:picMkLst>
        </pc:picChg>
        <pc:picChg chg="mod">
          <ac:chgData name="Davide Zangari" userId="0c19cda4fbbfa5a6" providerId="Windows Live" clId="Web-{207D9A48-D490-496C-93E8-C0CAA089FCC5}" dt="2022-06-12T14:15:11.943" v="174" actId="14100"/>
          <ac:picMkLst>
            <pc:docMk/>
            <pc:sldMk cId="2663018001" sldId="276"/>
            <ac:picMk id="8" creationId="{931B9D24-8061-79C0-1C41-F2D1489ACFDB}"/>
          </ac:picMkLst>
        </pc:picChg>
        <pc:picChg chg="mod">
          <ac:chgData name="Davide Zangari" userId="0c19cda4fbbfa5a6" providerId="Windows Live" clId="Web-{207D9A48-D490-496C-93E8-C0CAA089FCC5}" dt="2022-06-12T14:14:46.301" v="167" actId="14100"/>
          <ac:picMkLst>
            <pc:docMk/>
            <pc:sldMk cId="2663018001" sldId="276"/>
            <ac:picMk id="9" creationId="{9750739C-92BA-E3D3-D186-029DB9453FEE}"/>
          </ac:picMkLst>
        </pc:picChg>
      </pc:sldChg>
      <pc:sldChg chg="modSp mod modClrScheme chgLayout">
        <pc:chgData name="Davide Zangari" userId="0c19cda4fbbfa5a6" providerId="Windows Live" clId="Web-{207D9A48-D490-496C-93E8-C0CAA089FCC5}" dt="2022-06-12T14:23:17.942" v="256" actId="1076"/>
        <pc:sldMkLst>
          <pc:docMk/>
          <pc:sldMk cId="4256898404" sldId="277"/>
        </pc:sldMkLst>
        <pc:spChg chg="mod">
          <ac:chgData name="Davide Zangari" userId="0c19cda4fbbfa5a6" providerId="Windows Live" clId="Web-{207D9A48-D490-496C-93E8-C0CAA089FCC5}" dt="2022-06-12T14:22:58.519" v="254" actId="1076"/>
          <ac:spMkLst>
            <pc:docMk/>
            <pc:sldMk cId="4256898404" sldId="277"/>
            <ac:spMk id="8" creationId="{07E8F0D7-85CD-BA7F-7E9A-ACB3FC09AA57}"/>
          </ac:spMkLst>
        </pc:spChg>
        <pc:graphicFrameChg chg="mod">
          <ac:chgData name="Davide Zangari" userId="0c19cda4fbbfa5a6" providerId="Windows Live" clId="Web-{207D9A48-D490-496C-93E8-C0CAA089FCC5}" dt="2022-06-12T14:23:05.754" v="255" actId="1076"/>
          <ac:graphicFrameMkLst>
            <pc:docMk/>
            <pc:sldMk cId="4256898404" sldId="277"/>
            <ac:graphicFrameMk id="3" creationId="{7582C17E-10C2-9147-CEFE-840C274043A9}"/>
          </ac:graphicFrameMkLst>
        </pc:graphicFrameChg>
        <pc:graphicFrameChg chg="mod">
          <ac:chgData name="Davide Zangari" userId="0c19cda4fbbfa5a6" providerId="Windows Live" clId="Web-{207D9A48-D490-496C-93E8-C0CAA089FCC5}" dt="2022-06-12T14:23:17.942" v="256" actId="1076"/>
          <ac:graphicFrameMkLst>
            <pc:docMk/>
            <pc:sldMk cId="4256898404" sldId="277"/>
            <ac:graphicFrameMk id="5" creationId="{3AF49D12-AB90-3464-429F-099BBDF3309E}"/>
          </ac:graphicFrameMkLst>
        </pc:graphicFrameChg>
      </pc:sldChg>
      <pc:sldChg chg="modSp mod modClrScheme chgLayout">
        <pc:chgData name="Davide Zangari" userId="0c19cda4fbbfa5a6" providerId="Windows Live" clId="Web-{207D9A48-D490-496C-93E8-C0CAA089FCC5}" dt="2022-06-12T14:05:25.954" v="95"/>
        <pc:sldMkLst>
          <pc:docMk/>
          <pc:sldMk cId="1384585199" sldId="278"/>
        </pc:sldMkLst>
        <pc:spChg chg="mod ord">
          <ac:chgData name="Davide Zangari" userId="0c19cda4fbbfa5a6" providerId="Windows Live" clId="Web-{207D9A48-D490-496C-93E8-C0CAA089FCC5}" dt="2022-06-12T14:05:25.954" v="95"/>
          <ac:spMkLst>
            <pc:docMk/>
            <pc:sldMk cId="1384585199" sldId="278"/>
            <ac:spMk id="2" creationId="{E368EA3A-780D-A81D-6EE7-559123860383}"/>
          </ac:spMkLst>
        </pc:spChg>
        <pc:graphicFrameChg chg="mod ord modGraphic">
          <ac:chgData name="Davide Zangari" userId="0c19cda4fbbfa5a6" providerId="Windows Live" clId="Web-{207D9A48-D490-496C-93E8-C0CAA089FCC5}" dt="2022-06-12T14:05:25.954" v="95"/>
          <ac:graphicFrameMkLst>
            <pc:docMk/>
            <pc:sldMk cId="1384585199" sldId="278"/>
            <ac:graphicFrameMk id="5" creationId="{6C7A28CC-6F3B-2FA7-8DE7-47072E241941}"/>
          </ac:graphicFrameMkLst>
        </pc:graphicFrameChg>
      </pc:sldChg>
      <pc:sldChg chg="addSp modSp mod modClrScheme chgLayout">
        <pc:chgData name="Davide Zangari" userId="0c19cda4fbbfa5a6" providerId="Windows Live" clId="Web-{207D9A48-D490-496C-93E8-C0CAA089FCC5}" dt="2022-06-12T15:38:56.519" v="751" actId="1076"/>
        <pc:sldMkLst>
          <pc:docMk/>
          <pc:sldMk cId="692003915" sldId="279"/>
        </pc:sldMkLst>
        <pc:spChg chg="mod ord">
          <ac:chgData name="Davide Zangari" userId="0c19cda4fbbfa5a6" providerId="Windows Live" clId="Web-{207D9A48-D490-496C-93E8-C0CAA089FCC5}" dt="2022-06-12T15:36:27.448" v="645" actId="1076"/>
          <ac:spMkLst>
            <pc:docMk/>
            <pc:sldMk cId="692003915" sldId="279"/>
            <ac:spMk id="2" creationId="{511606C4-1764-CB5D-F145-EE82EB401424}"/>
          </ac:spMkLst>
        </pc:spChg>
        <pc:spChg chg="add mod">
          <ac:chgData name="Davide Zangari" userId="0c19cda4fbbfa5a6" providerId="Windows Live" clId="Web-{207D9A48-D490-496C-93E8-C0CAA089FCC5}" dt="2022-06-12T15:38:25.595" v="745" actId="1076"/>
          <ac:spMkLst>
            <pc:docMk/>
            <pc:sldMk cId="692003915" sldId="279"/>
            <ac:spMk id="3" creationId="{7D054619-FEBF-723B-7EB9-1BD62D47A9CD}"/>
          </ac:spMkLst>
        </pc:spChg>
        <pc:spChg chg="mod">
          <ac:chgData name="Davide Zangari" userId="0c19cda4fbbfa5a6" providerId="Windows Live" clId="Web-{207D9A48-D490-496C-93E8-C0CAA089FCC5}" dt="2022-06-12T14:29:59.936" v="343" actId="1076"/>
          <ac:spMkLst>
            <pc:docMk/>
            <pc:sldMk cId="692003915" sldId="279"/>
            <ac:spMk id="5" creationId="{FAB30577-9B65-6880-DE22-AB4D6D08352A}"/>
          </ac:spMkLst>
        </pc:spChg>
        <pc:spChg chg="mod">
          <ac:chgData name="Davide Zangari" userId="0c19cda4fbbfa5a6" providerId="Windows Live" clId="Web-{207D9A48-D490-496C-93E8-C0CAA089FCC5}" dt="2022-06-12T14:29:28.355" v="338" actId="1076"/>
          <ac:spMkLst>
            <pc:docMk/>
            <pc:sldMk cId="692003915" sldId="279"/>
            <ac:spMk id="7" creationId="{8E60581B-6C9A-4282-FA91-8BAC034E9299}"/>
          </ac:spMkLst>
        </pc:spChg>
        <pc:spChg chg="mod">
          <ac:chgData name="Davide Zangari" userId="0c19cda4fbbfa5a6" providerId="Windows Live" clId="Web-{207D9A48-D490-496C-93E8-C0CAA089FCC5}" dt="2022-06-12T15:38:29.595" v="746" actId="1076"/>
          <ac:spMkLst>
            <pc:docMk/>
            <pc:sldMk cId="692003915" sldId="279"/>
            <ac:spMk id="9" creationId="{7D21277B-762E-1B65-27A5-3AA6C79CD647}"/>
          </ac:spMkLst>
        </pc:spChg>
        <pc:spChg chg="mod">
          <ac:chgData name="Davide Zangari" userId="0c19cda4fbbfa5a6" providerId="Windows Live" clId="Web-{207D9A48-D490-496C-93E8-C0CAA089FCC5}" dt="2022-06-12T15:38:49.987" v="749" actId="1076"/>
          <ac:spMkLst>
            <pc:docMk/>
            <pc:sldMk cId="692003915" sldId="279"/>
            <ac:spMk id="11" creationId="{19EF609D-4C70-6293-4326-ADA60C1F65B8}"/>
          </ac:spMkLst>
        </pc:spChg>
        <pc:spChg chg="mod">
          <ac:chgData name="Davide Zangari" userId="0c19cda4fbbfa5a6" providerId="Windows Live" clId="Web-{207D9A48-D490-496C-93E8-C0CAA089FCC5}" dt="2022-06-12T15:38:53.487" v="750" actId="1076"/>
          <ac:spMkLst>
            <pc:docMk/>
            <pc:sldMk cId="692003915" sldId="279"/>
            <ac:spMk id="13" creationId="{AB0ADB3C-DF45-D9BB-213D-D1A59EC7E0B6}"/>
          </ac:spMkLst>
        </pc:spChg>
        <pc:spChg chg="mod">
          <ac:chgData name="Davide Zangari" userId="0c19cda4fbbfa5a6" providerId="Windows Live" clId="Web-{207D9A48-D490-496C-93E8-C0CAA089FCC5}" dt="2022-06-12T15:38:56.519" v="751" actId="1076"/>
          <ac:spMkLst>
            <pc:docMk/>
            <pc:sldMk cId="692003915" sldId="279"/>
            <ac:spMk id="15" creationId="{21F279F7-E08D-6EDF-885D-F2E03A95DDE0}"/>
          </ac:spMkLst>
        </pc:spChg>
        <pc:spChg chg="add mod">
          <ac:chgData name="Davide Zangari" userId="0c19cda4fbbfa5a6" providerId="Windows Live" clId="Web-{207D9A48-D490-496C-93E8-C0CAA089FCC5}" dt="2022-06-12T15:38:10.282" v="742" actId="20577"/>
          <ac:spMkLst>
            <pc:docMk/>
            <pc:sldMk cId="692003915" sldId="279"/>
            <ac:spMk id="16" creationId="{EA9ABC97-6AA8-EB79-78E5-DE380632C4D1}"/>
          </ac:spMkLst>
        </pc:spChg>
        <pc:picChg chg="mod ord">
          <ac:chgData name="Davide Zangari" userId="0c19cda4fbbfa5a6" providerId="Windows Live" clId="Web-{207D9A48-D490-496C-93E8-C0CAA089FCC5}" dt="2022-06-12T14:29:54.982" v="342" actId="1076"/>
          <ac:picMkLst>
            <pc:docMk/>
            <pc:sldMk cId="692003915" sldId="279"/>
            <ac:picMk id="4" creationId="{F5DA8D76-3CEF-2457-E644-1E9E496719BC}"/>
          </ac:picMkLst>
        </pc:picChg>
        <pc:picChg chg="mod">
          <ac:chgData name="Davide Zangari" userId="0c19cda4fbbfa5a6" providerId="Windows Live" clId="Web-{207D9A48-D490-496C-93E8-C0CAA089FCC5}" dt="2022-06-12T14:30:09.624" v="345" actId="1076"/>
          <ac:picMkLst>
            <pc:docMk/>
            <pc:sldMk cId="692003915" sldId="279"/>
            <ac:picMk id="6" creationId="{2D96B93D-A0C7-C545-A0BC-95C4AB3C3570}"/>
          </ac:picMkLst>
        </pc:picChg>
        <pc:picChg chg="mod">
          <ac:chgData name="Davide Zangari" userId="0c19cda4fbbfa5a6" providerId="Windows Live" clId="Web-{207D9A48-D490-496C-93E8-C0CAA089FCC5}" dt="2022-06-12T14:30:15.546" v="346" actId="14100"/>
          <ac:picMkLst>
            <pc:docMk/>
            <pc:sldMk cId="692003915" sldId="279"/>
            <ac:picMk id="8" creationId="{A8CB72ED-9FA7-4B1C-42D4-4B976DE5988A}"/>
          </ac:picMkLst>
        </pc:picChg>
        <pc:picChg chg="mod">
          <ac:chgData name="Davide Zangari" userId="0c19cda4fbbfa5a6" providerId="Windows Live" clId="Web-{207D9A48-D490-496C-93E8-C0CAA089FCC5}" dt="2022-06-12T15:37:22.326" v="693" actId="1076"/>
          <ac:picMkLst>
            <pc:docMk/>
            <pc:sldMk cId="692003915" sldId="279"/>
            <ac:picMk id="10" creationId="{963A9175-DE5E-74AF-9AB3-AB7C18449265}"/>
          </ac:picMkLst>
        </pc:picChg>
        <pc:picChg chg="mod">
          <ac:chgData name="Davide Zangari" userId="0c19cda4fbbfa5a6" providerId="Windows Live" clId="Web-{207D9A48-D490-496C-93E8-C0CAA089FCC5}" dt="2022-06-12T15:37:25.936" v="694" actId="1076"/>
          <ac:picMkLst>
            <pc:docMk/>
            <pc:sldMk cId="692003915" sldId="279"/>
            <ac:picMk id="12" creationId="{3743B7D0-417C-28F9-15AB-193FCBD5294C}"/>
          </ac:picMkLst>
        </pc:picChg>
        <pc:picChg chg="mod">
          <ac:chgData name="Davide Zangari" userId="0c19cda4fbbfa5a6" providerId="Windows Live" clId="Web-{207D9A48-D490-496C-93E8-C0CAA089FCC5}" dt="2022-06-12T15:37:28.248" v="695" actId="1076"/>
          <ac:picMkLst>
            <pc:docMk/>
            <pc:sldMk cId="692003915" sldId="279"/>
            <ac:picMk id="14" creationId="{9B02720C-69EC-EE68-E3BC-CD3AA223A656}"/>
          </ac:picMkLst>
        </pc:picChg>
      </pc:sldChg>
      <pc:sldChg chg="addSp delSp modSp new mod modClrScheme chgLayout">
        <pc:chgData name="Davide Zangari" userId="0c19cda4fbbfa5a6" providerId="Windows Live" clId="Web-{207D9A48-D490-496C-93E8-C0CAA089FCC5}" dt="2022-06-12T16:17:32.478" v="918" actId="1076"/>
        <pc:sldMkLst>
          <pc:docMk/>
          <pc:sldMk cId="3940370869" sldId="280"/>
        </pc:sldMkLst>
        <pc:spChg chg="mod ord">
          <ac:chgData name="Davide Zangari" userId="0c19cda4fbbfa5a6" providerId="Windows Live" clId="Web-{207D9A48-D490-496C-93E8-C0CAA089FCC5}" dt="2022-06-12T14:05:25.954" v="95"/>
          <ac:spMkLst>
            <pc:docMk/>
            <pc:sldMk cId="3940370869" sldId="280"/>
            <ac:spMk id="2" creationId="{51BA8AEF-7243-13FB-E112-733EBB6B47DA}"/>
          </ac:spMkLst>
        </pc:spChg>
        <pc:spChg chg="del">
          <ac:chgData name="Davide Zangari" userId="0c19cda4fbbfa5a6" providerId="Windows Live" clId="Web-{207D9A48-D490-496C-93E8-C0CAA089FCC5}" dt="2022-06-11T21:52:00.591" v="1"/>
          <ac:spMkLst>
            <pc:docMk/>
            <pc:sldMk cId="3940370869" sldId="280"/>
            <ac:spMk id="3" creationId="{D6995806-A4B0-58BB-810C-F6D4CF20246B}"/>
          </ac:spMkLst>
        </pc:spChg>
        <pc:spChg chg="add del mod">
          <ac:chgData name="Davide Zangari" userId="0c19cda4fbbfa5a6" providerId="Windows Live" clId="Web-{207D9A48-D490-496C-93E8-C0CAA089FCC5}" dt="2022-06-12T16:15:37.909" v="904"/>
          <ac:spMkLst>
            <pc:docMk/>
            <pc:sldMk cId="3940370869" sldId="280"/>
            <ac:spMk id="6" creationId="{1FC2CA50-CBA0-F2D7-8E14-73DFEFB2D3B8}"/>
          </ac:spMkLst>
        </pc:spChg>
        <pc:picChg chg="add del mod ord">
          <ac:chgData name="Davide Zangari" userId="0c19cda4fbbfa5a6" providerId="Windows Live" clId="Web-{207D9A48-D490-496C-93E8-C0CAA089FCC5}" dt="2022-06-12T16:15:31.221" v="903"/>
          <ac:picMkLst>
            <pc:docMk/>
            <pc:sldMk cId="3940370869" sldId="280"/>
            <ac:picMk id="4" creationId="{CA066E9A-470C-5E5E-7E32-0BC23CD21D02}"/>
          </ac:picMkLst>
        </pc:picChg>
        <pc:picChg chg="add del mod">
          <ac:chgData name="Davide Zangari" userId="0c19cda4fbbfa5a6" providerId="Windows Live" clId="Web-{207D9A48-D490-496C-93E8-C0CAA089FCC5}" dt="2022-06-12T16:15:41.878" v="905"/>
          <ac:picMkLst>
            <pc:docMk/>
            <pc:sldMk cId="3940370869" sldId="280"/>
            <ac:picMk id="5" creationId="{B030510F-63C4-27CF-9D3F-A78479427A93}"/>
          </ac:picMkLst>
        </pc:picChg>
        <pc:picChg chg="add mod">
          <ac:chgData name="Davide Zangari" userId="0c19cda4fbbfa5a6" providerId="Windows Live" clId="Web-{207D9A48-D490-496C-93E8-C0CAA089FCC5}" dt="2022-06-12T16:17:32.478" v="918" actId="1076"/>
          <ac:picMkLst>
            <pc:docMk/>
            <pc:sldMk cId="3940370869" sldId="280"/>
            <ac:picMk id="7" creationId="{EFB68B49-6196-5745-6B73-CCE9DB03B31C}"/>
          </ac:picMkLst>
        </pc:picChg>
        <pc:picChg chg="add mod">
          <ac:chgData name="Davide Zangari" userId="0c19cda4fbbfa5a6" providerId="Windows Live" clId="Web-{207D9A48-D490-496C-93E8-C0CAA089FCC5}" dt="2022-06-12T16:17:02.195" v="915" actId="1076"/>
          <ac:picMkLst>
            <pc:docMk/>
            <pc:sldMk cId="3940370869" sldId="280"/>
            <ac:picMk id="8" creationId="{55502022-6FDE-B3AC-29BB-3D796E32FDF7}"/>
          </ac:picMkLst>
        </pc:picChg>
      </pc:sldChg>
      <pc:sldMasterChg chg="del delSldLayout">
        <pc:chgData name="Davide Zangari" userId="0c19cda4fbbfa5a6" providerId="Windows Live" clId="Web-{207D9A48-D490-496C-93E8-C0CAA089FCC5}" dt="2022-06-12T13:59:55.402" v="89"/>
        <pc:sldMasterMkLst>
          <pc:docMk/>
          <pc:sldMasterMk cId="1801931499" sldId="2147483648"/>
        </pc:sldMasterMkLst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3186192645" sldId="2147483649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126318104" sldId="2147483650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3577393581" sldId="2147483651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1284089777" sldId="2147483652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2747982985" sldId="2147483653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331782546" sldId="2147483654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1894095149" sldId="2147483655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2365816325" sldId="2147483656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1688576698" sldId="2147483657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3424469029" sldId="2147483658"/>
          </pc:sldLayoutMkLst>
        </pc:sldLayoutChg>
        <pc:sldLayoutChg chg="del">
          <pc:chgData name="Davide Zangari" userId="0c19cda4fbbfa5a6" providerId="Windows Live" clId="Web-{207D9A48-D490-496C-93E8-C0CAA089FCC5}" dt="2022-06-12T13:59:55.402" v="89"/>
          <pc:sldLayoutMkLst>
            <pc:docMk/>
            <pc:sldMasterMk cId="1801931499" sldId="2147483648"/>
            <pc:sldLayoutMk cId="1026842362" sldId="2147483659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0:42.999" v="90"/>
        <pc:sldMasterMkLst>
          <pc:docMk/>
          <pc:sldMasterMk cId="583276605" sldId="2147483660"/>
        </pc:sldMasterMkLst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1833247543" sldId="2147483661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869910123" sldId="2147483662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276262064" sldId="2147483663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560788782" sldId="2147483664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760916970" sldId="2147483665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4004667493" sldId="2147483666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149035493" sldId="2147483667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876495278" sldId="2147483668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2973959379" sldId="2147483669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3254215871" sldId="2147483670"/>
          </pc:sldLayoutMkLst>
        </pc:sldLayoutChg>
        <pc:sldLayoutChg chg="add del mod replId">
          <pc:chgData name="Davide Zangari" userId="0c19cda4fbbfa5a6" providerId="Windows Live" clId="Web-{207D9A48-D490-496C-93E8-C0CAA089FCC5}" dt="2022-06-12T14:00:42.999" v="90"/>
          <pc:sldLayoutMkLst>
            <pc:docMk/>
            <pc:sldMasterMk cId="583276605" sldId="2147483660"/>
            <pc:sldLayoutMk cId="2801004064" sldId="2147483671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2:18.583" v="91"/>
        <pc:sldMasterMkLst>
          <pc:docMk/>
          <pc:sldMasterMk cId="17717269" sldId="2147483672"/>
        </pc:sldMasterMkLst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3324190739" sldId="2147483673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4103718795" sldId="2147483674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3378448159" sldId="2147483675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697400163" sldId="2147483676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4158236082" sldId="2147483677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23719947" sldId="2147483678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4006943776" sldId="2147483679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213622025" sldId="2147483680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3491777875" sldId="2147483681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874962411" sldId="2147483682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3979460349" sldId="2147483683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2998697425" sldId="2147483684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214279625" sldId="2147483685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439629965" sldId="2147483686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857929354" sldId="2147483687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090775780" sldId="2147483688"/>
          </pc:sldLayoutMkLst>
        </pc:sldLayoutChg>
        <pc:sldLayoutChg chg="add del mod replId">
          <pc:chgData name="Davide Zangari" userId="0c19cda4fbbfa5a6" providerId="Windows Live" clId="Web-{207D9A48-D490-496C-93E8-C0CAA089FCC5}" dt="2022-06-12T14:02:18.583" v="91"/>
          <pc:sldLayoutMkLst>
            <pc:docMk/>
            <pc:sldMasterMk cId="17717269" sldId="2147483672"/>
            <pc:sldLayoutMk cId="16724785" sldId="2147483689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3:12.274" v="92"/>
        <pc:sldMasterMkLst>
          <pc:docMk/>
          <pc:sldMasterMk cId="613532801" sldId="2147483690"/>
        </pc:sldMasterMkLst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350816954" sldId="2147483691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4131487485" sldId="2147483692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684213130" sldId="2147483693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1992354485" sldId="2147483694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756713921" sldId="2147483695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4258025724" sldId="2147483696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2306132561" sldId="2147483697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2545110622" sldId="2147483698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524786207" sldId="2147483699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946988084" sldId="2147483700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1275572531" sldId="2147483701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445151245" sldId="2147483702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403598128" sldId="2147483703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80656852" sldId="2147483704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834518127" sldId="2147483705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3073899755" sldId="2147483706"/>
          </pc:sldLayoutMkLst>
        </pc:sldLayoutChg>
        <pc:sldLayoutChg chg="add del mod replId">
          <pc:chgData name="Davide Zangari" userId="0c19cda4fbbfa5a6" providerId="Windows Live" clId="Web-{207D9A48-D490-496C-93E8-C0CAA089FCC5}" dt="2022-06-12T14:03:12.274" v="92"/>
          <pc:sldLayoutMkLst>
            <pc:docMk/>
            <pc:sldMasterMk cId="613532801" sldId="2147483690"/>
            <pc:sldLayoutMk cId="1386489044" sldId="2147483707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4:14.106" v="93"/>
        <pc:sldMasterMkLst>
          <pc:docMk/>
          <pc:sldMasterMk cId="2465895525" sldId="2147483708"/>
        </pc:sldMasterMkLst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952558409" sldId="2147483709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1579553153" sldId="2147483710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395942414" sldId="2147483711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2892221533" sldId="2147483712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3945831222" sldId="2147483713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2186926477" sldId="2147483714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1369393065" sldId="2147483715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2352968494" sldId="2147483716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1787924607" sldId="2147483717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3014582622" sldId="2147483718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14.106" v="93"/>
          <pc:sldLayoutMkLst>
            <pc:docMk/>
            <pc:sldMasterMk cId="2465895525" sldId="2147483708"/>
            <pc:sldLayoutMk cId="4128791451" sldId="2147483719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4:43.201" v="94"/>
        <pc:sldMasterMkLst>
          <pc:docMk/>
          <pc:sldMasterMk cId="2856681762" sldId="2147483720"/>
        </pc:sldMasterMkLst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4286106688" sldId="2147483721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659238602" sldId="2147483722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4025213392" sldId="2147483723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2653367430" sldId="2147483724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1146344771" sldId="2147483725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2613228490" sldId="2147483726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2555240826" sldId="2147483727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277612148" sldId="2147483728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4234691777" sldId="2147483729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631006034" sldId="2147483730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845691086" sldId="2147483731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929410673" sldId="2147483732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2526581066" sldId="2147483733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1117687284" sldId="2147483734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005519607" sldId="2147483735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2507335162" sldId="2147483736"/>
          </pc:sldLayoutMkLst>
        </pc:sldLayoutChg>
        <pc:sldLayoutChg chg="add del mod replId">
          <pc:chgData name="Davide Zangari" userId="0c19cda4fbbfa5a6" providerId="Windows Live" clId="Web-{207D9A48-D490-496C-93E8-C0CAA089FCC5}" dt="2022-06-12T14:04:43.201" v="94"/>
          <pc:sldLayoutMkLst>
            <pc:docMk/>
            <pc:sldMasterMk cId="2856681762" sldId="2147483720"/>
            <pc:sldLayoutMk cId="3742572208" sldId="2147483737"/>
          </pc:sldLayoutMkLst>
        </pc:sldLayoutChg>
      </pc:sldMasterChg>
      <pc:sldMasterChg chg="add del addSldLayout delSldLayout modSldLayout">
        <pc:chgData name="Davide Zangari" userId="0c19cda4fbbfa5a6" providerId="Windows Live" clId="Web-{207D9A48-D490-496C-93E8-C0CAA089FCC5}" dt="2022-06-12T14:05:25.954" v="95"/>
        <pc:sldMasterMkLst>
          <pc:docMk/>
          <pc:sldMasterMk cId="2046225495" sldId="2147483738"/>
        </pc:sldMasterMkLst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4170995714" sldId="2147483739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050833814" sldId="2147483740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572486529" sldId="2147483741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72290603" sldId="2147483742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206769346" sldId="2147483743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3680693235" sldId="2147483744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4263284186" sldId="2147483745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3953260666" sldId="2147483746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948688173" sldId="2147483747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3627281719" sldId="2147483748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649834987" sldId="2147483749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381104248" sldId="2147483750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2335087336" sldId="2147483751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423110775" sldId="2147483752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4286764624" sldId="2147483753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467006747" sldId="2147483754"/>
          </pc:sldLayoutMkLst>
        </pc:sldLayoutChg>
        <pc:sldLayoutChg chg="add del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2046225495" sldId="2147483738"/>
            <pc:sldLayoutMk cId="1661507928" sldId="2147483755"/>
          </pc:sldLayoutMkLst>
        </pc:sldLayoutChg>
      </pc:sldMasterChg>
      <pc:sldMasterChg chg="add addSldLayout modSldLayout">
        <pc:chgData name="Davide Zangari" userId="0c19cda4fbbfa5a6" providerId="Windows Live" clId="Web-{207D9A48-D490-496C-93E8-C0CAA089FCC5}" dt="2022-06-12T14:05:25.954" v="95"/>
        <pc:sldMasterMkLst>
          <pc:docMk/>
          <pc:sldMasterMk cId="671989173" sldId="2147483756"/>
        </pc:sldMasterMkLst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918846357" sldId="2147483757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564902764" sldId="2147483758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322432224" sldId="2147483759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1753357703" sldId="2147483760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653988725" sldId="2147483761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14405162" sldId="2147483762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814562542" sldId="2147483763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3933221556" sldId="2147483764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3171197774" sldId="2147483765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593769325" sldId="2147483766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1447385221" sldId="2147483767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199892038" sldId="2147483768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143599816" sldId="2147483769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568633438" sldId="2147483770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2264412393" sldId="2147483771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3585137288" sldId="2147483772"/>
          </pc:sldLayoutMkLst>
        </pc:sldLayoutChg>
        <pc:sldLayoutChg chg="add mod replId">
          <pc:chgData name="Davide Zangari" userId="0c19cda4fbbfa5a6" providerId="Windows Live" clId="Web-{207D9A48-D490-496C-93E8-C0CAA089FCC5}" dt="2022-06-12T14:05:25.954" v="95"/>
          <pc:sldLayoutMkLst>
            <pc:docMk/>
            <pc:sldMasterMk cId="671989173" sldId="2147483756"/>
            <pc:sldLayoutMk cId="4228591971" sldId="2147483773"/>
          </pc:sldLayoutMkLst>
        </pc:sldLayoutChg>
      </pc:sldMasterChg>
    </pc:docChg>
  </pc:docChgLst>
  <pc:docChgLst>
    <pc:chgData name="Davide Zangari" userId="0c19cda4fbbfa5a6" providerId="Windows Live" clId="Web-{8FCB7A22-E59A-4C16-9800-64C13470EDEB}"/>
    <pc:docChg chg="modSld">
      <pc:chgData name="Davide Zangari" userId="0c19cda4fbbfa5a6" providerId="Windows Live" clId="Web-{8FCB7A22-E59A-4C16-9800-64C13470EDEB}" dt="2022-06-12T21:40:40.604" v="4" actId="1076"/>
      <pc:docMkLst>
        <pc:docMk/>
      </pc:docMkLst>
      <pc:sldChg chg="addSp delSp modSp">
        <pc:chgData name="Davide Zangari" userId="0c19cda4fbbfa5a6" providerId="Windows Live" clId="Web-{8FCB7A22-E59A-4C16-9800-64C13470EDEB}" dt="2022-06-12T21:40:40.604" v="4" actId="1076"/>
        <pc:sldMkLst>
          <pc:docMk/>
          <pc:sldMk cId="3940370869" sldId="280"/>
        </pc:sldMkLst>
        <pc:picChg chg="add mod">
          <ac:chgData name="Davide Zangari" userId="0c19cda4fbbfa5a6" providerId="Windows Live" clId="Web-{8FCB7A22-E59A-4C16-9800-64C13470EDEB}" dt="2022-06-12T21:40:40.604" v="4" actId="1076"/>
          <ac:picMkLst>
            <pc:docMk/>
            <pc:sldMk cId="3940370869" sldId="280"/>
            <ac:picMk id="3" creationId="{1293414D-D6E2-8697-4A29-009D0B341988}"/>
          </ac:picMkLst>
        </pc:picChg>
        <pc:picChg chg="del">
          <ac:chgData name="Davide Zangari" userId="0c19cda4fbbfa5a6" providerId="Windows Live" clId="Web-{8FCB7A22-E59A-4C16-9800-64C13470EDEB}" dt="2022-06-12T21:40:22.744" v="1"/>
          <ac:picMkLst>
            <pc:docMk/>
            <pc:sldMk cId="3940370869" sldId="280"/>
            <ac:picMk id="8" creationId="{55502022-6FDE-B3AC-29BB-3D796E32FDF7}"/>
          </ac:picMkLst>
        </pc:picChg>
      </pc:sldChg>
    </pc:docChg>
  </pc:docChgLst>
  <pc:docChgLst>
    <pc:chgData name="Davide Zangari" userId="0c19cda4fbbfa5a6" providerId="Windows Live" clId="Web-{F5AA861A-EE35-4C6E-BBDB-299212616104}"/>
    <pc:docChg chg="modSld">
      <pc:chgData name="Davide Zangari" userId="0c19cda4fbbfa5a6" providerId="Windows Live" clId="Web-{F5AA861A-EE35-4C6E-BBDB-299212616104}" dt="2022-06-14T16:36:07.602" v="150" actId="20577"/>
      <pc:docMkLst>
        <pc:docMk/>
      </pc:docMkLst>
      <pc:sldChg chg="modSp">
        <pc:chgData name="Davide Zangari" userId="0c19cda4fbbfa5a6" providerId="Windows Live" clId="Web-{F5AA861A-EE35-4C6E-BBDB-299212616104}" dt="2022-06-14T16:23:17.713" v="3" actId="1076"/>
        <pc:sldMkLst>
          <pc:docMk/>
          <pc:sldMk cId="3864161710" sldId="260"/>
        </pc:sldMkLst>
        <pc:picChg chg="mod">
          <ac:chgData name="Davide Zangari" userId="0c19cda4fbbfa5a6" providerId="Windows Live" clId="Web-{F5AA861A-EE35-4C6E-BBDB-299212616104}" dt="2022-06-14T16:23:01.322" v="1" actId="1076"/>
          <ac:picMkLst>
            <pc:docMk/>
            <pc:sldMk cId="3864161710" sldId="260"/>
            <ac:picMk id="5" creationId="{0C3BF8F9-53A7-BA16-50E9-E60BD78B5F54}"/>
          </ac:picMkLst>
        </pc:picChg>
        <pc:picChg chg="mod">
          <ac:chgData name="Davide Zangari" userId="0c19cda4fbbfa5a6" providerId="Windows Live" clId="Web-{F5AA861A-EE35-4C6E-BBDB-299212616104}" dt="2022-06-14T16:23:05.306" v="2" actId="1076"/>
          <ac:picMkLst>
            <pc:docMk/>
            <pc:sldMk cId="3864161710" sldId="260"/>
            <ac:picMk id="6" creationId="{A5B3BDA0-8CE3-661C-011D-5C0824BBE0E8}"/>
          </ac:picMkLst>
        </pc:picChg>
        <pc:picChg chg="mod">
          <ac:chgData name="Davide Zangari" userId="0c19cda4fbbfa5a6" providerId="Windows Live" clId="Web-{F5AA861A-EE35-4C6E-BBDB-299212616104}" dt="2022-06-14T16:23:17.713" v="3" actId="1076"/>
          <ac:picMkLst>
            <pc:docMk/>
            <pc:sldMk cId="3864161710" sldId="260"/>
            <ac:picMk id="9" creationId="{7B09F66B-8D46-C84D-D1B2-99D8D067DC04}"/>
          </ac:picMkLst>
        </pc:picChg>
      </pc:sldChg>
      <pc:sldChg chg="modSp">
        <pc:chgData name="Davide Zangari" userId="0c19cda4fbbfa5a6" providerId="Windows Live" clId="Web-{F5AA861A-EE35-4C6E-BBDB-299212616104}" dt="2022-06-14T16:36:07.602" v="150" actId="20577"/>
        <pc:sldMkLst>
          <pc:docMk/>
          <pc:sldMk cId="3300676273" sldId="267"/>
        </pc:sldMkLst>
        <pc:spChg chg="mod">
          <ac:chgData name="Davide Zangari" userId="0c19cda4fbbfa5a6" providerId="Windows Live" clId="Web-{F5AA861A-EE35-4C6E-BBDB-299212616104}" dt="2022-06-14T16:36:07.602" v="150" actId="20577"/>
          <ac:spMkLst>
            <pc:docMk/>
            <pc:sldMk cId="3300676273" sldId="267"/>
            <ac:spMk id="2" creationId="{41681C7B-7A54-BF2B-7EF4-936DB5478A25}"/>
          </ac:spMkLst>
        </pc:spChg>
      </pc:sldChg>
      <pc:sldChg chg="modSp">
        <pc:chgData name="Davide Zangari" userId="0c19cda4fbbfa5a6" providerId="Windows Live" clId="Web-{F5AA861A-EE35-4C6E-BBDB-299212616104}" dt="2022-06-14T16:29:38.876" v="75" actId="20577"/>
        <pc:sldMkLst>
          <pc:docMk/>
          <pc:sldMk cId="31359068" sldId="268"/>
        </pc:sldMkLst>
        <pc:spChg chg="mod">
          <ac:chgData name="Davide Zangari" userId="0c19cda4fbbfa5a6" providerId="Windows Live" clId="Web-{F5AA861A-EE35-4C6E-BBDB-299212616104}" dt="2022-06-14T16:28:12.484" v="36" actId="20577"/>
          <ac:spMkLst>
            <pc:docMk/>
            <pc:sldMk cId="31359068" sldId="268"/>
            <ac:spMk id="3" creationId="{1BA24709-7B50-DD0A-5D51-403433F3600D}"/>
          </ac:spMkLst>
        </pc:spChg>
        <pc:spChg chg="mod">
          <ac:chgData name="Davide Zangari" userId="0c19cda4fbbfa5a6" providerId="Windows Live" clId="Web-{F5AA861A-EE35-4C6E-BBDB-299212616104}" dt="2022-06-14T16:29:38.876" v="75" actId="20577"/>
          <ac:spMkLst>
            <pc:docMk/>
            <pc:sldMk cId="31359068" sldId="268"/>
            <ac:spMk id="4" creationId="{F7940251-06A5-F86A-CBE0-185DE7A6DD00}"/>
          </ac:spMkLst>
        </pc:spChg>
      </pc:sldChg>
      <pc:sldChg chg="modSp">
        <pc:chgData name="Davide Zangari" userId="0c19cda4fbbfa5a6" providerId="Windows Live" clId="Web-{F5AA861A-EE35-4C6E-BBDB-299212616104}" dt="2022-06-14T16:32:42.630" v="121"/>
        <pc:sldMkLst>
          <pc:docMk/>
          <pc:sldMk cId="4215397801" sldId="269"/>
        </pc:sldMkLst>
        <pc:graphicFrameChg chg="mod modGraphic">
          <ac:chgData name="Davide Zangari" userId="0c19cda4fbbfa5a6" providerId="Windows Live" clId="Web-{F5AA861A-EE35-4C6E-BBDB-299212616104}" dt="2022-06-14T16:32:42.630" v="121"/>
          <ac:graphicFrameMkLst>
            <pc:docMk/>
            <pc:sldMk cId="4215397801" sldId="269"/>
            <ac:graphicFrameMk id="11" creationId="{FDFAA1FC-2E8E-7B14-C114-09D463DA72D6}"/>
          </ac:graphicFrameMkLst>
        </pc:graphicFrameChg>
      </pc:sldChg>
      <pc:sldChg chg="modSp">
        <pc:chgData name="Davide Zangari" userId="0c19cda4fbbfa5a6" providerId="Windows Live" clId="Web-{F5AA861A-EE35-4C6E-BBDB-299212616104}" dt="2022-06-14T16:23:47.729" v="5" actId="1076"/>
        <pc:sldMkLst>
          <pc:docMk/>
          <pc:sldMk cId="4256898404" sldId="277"/>
        </pc:sldMkLst>
        <pc:graphicFrameChg chg="mod">
          <ac:chgData name="Davide Zangari" userId="0c19cda4fbbfa5a6" providerId="Windows Live" clId="Web-{F5AA861A-EE35-4C6E-BBDB-299212616104}" dt="2022-06-14T16:23:47.729" v="5" actId="1076"/>
          <ac:graphicFrameMkLst>
            <pc:docMk/>
            <pc:sldMk cId="4256898404" sldId="277"/>
            <ac:graphicFrameMk id="5" creationId="{3AF49D12-AB90-3464-429F-099BBDF3309E}"/>
          </ac:graphicFrameMkLst>
        </pc:graphicFrameChg>
      </pc:sldChg>
      <pc:sldChg chg="modSp">
        <pc:chgData name="Davide Zangari" userId="0c19cda4fbbfa5a6" providerId="Windows Live" clId="Web-{F5AA861A-EE35-4C6E-BBDB-299212616104}" dt="2022-06-14T16:32:17.332" v="116" actId="20577"/>
        <pc:sldMkLst>
          <pc:docMk/>
          <pc:sldMk cId="692003915" sldId="279"/>
        </pc:sldMkLst>
        <pc:spChg chg="mod">
          <ac:chgData name="Davide Zangari" userId="0c19cda4fbbfa5a6" providerId="Windows Live" clId="Web-{F5AA861A-EE35-4C6E-BBDB-299212616104}" dt="2022-06-14T16:31:41.519" v="100" actId="20577"/>
          <ac:spMkLst>
            <pc:docMk/>
            <pc:sldMk cId="692003915" sldId="279"/>
            <ac:spMk id="3" creationId="{7D054619-FEBF-723B-7EB9-1BD62D47A9CD}"/>
          </ac:spMkLst>
        </pc:spChg>
        <pc:spChg chg="mod">
          <ac:chgData name="Davide Zangari" userId="0c19cda4fbbfa5a6" providerId="Windows Live" clId="Web-{F5AA861A-EE35-4C6E-BBDB-299212616104}" dt="2022-06-14T16:32:17.332" v="116" actId="20577"/>
          <ac:spMkLst>
            <pc:docMk/>
            <pc:sldMk cId="692003915" sldId="279"/>
            <ac:spMk id="16" creationId="{EA9ABC97-6AA8-EB79-78E5-DE380632C4D1}"/>
          </ac:spMkLst>
        </pc:spChg>
      </pc:sldChg>
    </pc:docChg>
  </pc:docChgLst>
  <pc:docChgLst>
    <pc:chgData name="Davide Zangari" userId="0c19cda4fbbfa5a6" providerId="Windows Live" clId="Web-{EFF1DC42-E56A-46DD-9F9F-20E479668C13}"/>
    <pc:docChg chg="delSld modSld">
      <pc:chgData name="Davide Zangari" userId="0c19cda4fbbfa5a6" providerId="Windows Live" clId="Web-{EFF1DC42-E56A-46DD-9F9F-20E479668C13}" dt="2022-06-19T19:37:47.419" v="188" actId="20577"/>
      <pc:docMkLst>
        <pc:docMk/>
      </pc:docMkLst>
      <pc:sldChg chg="addSp delSp modSp">
        <pc:chgData name="Davide Zangari" userId="0c19cda4fbbfa5a6" providerId="Windows Live" clId="Web-{EFF1DC42-E56A-46DD-9F9F-20E479668C13}" dt="2022-06-19T19:24:41.476" v="20" actId="1076"/>
        <pc:sldMkLst>
          <pc:docMk/>
          <pc:sldMk cId="344056156" sldId="264"/>
        </pc:sldMkLst>
        <pc:spChg chg="mod">
          <ac:chgData name="Davide Zangari" userId="0c19cda4fbbfa5a6" providerId="Windows Live" clId="Web-{EFF1DC42-E56A-46DD-9F9F-20E479668C13}" dt="2022-06-19T19:24:41.476" v="20" actId="1076"/>
          <ac:spMkLst>
            <pc:docMk/>
            <pc:sldMk cId="344056156" sldId="264"/>
            <ac:spMk id="2" creationId="{BC70FC70-A629-BF7D-08CC-C7862B8F3751}"/>
          </ac:spMkLst>
        </pc:spChg>
        <pc:spChg chg="add del mod">
          <ac:chgData name="Davide Zangari" userId="0c19cda4fbbfa5a6" providerId="Windows Live" clId="Web-{EFF1DC42-E56A-46DD-9F9F-20E479668C13}" dt="2022-06-19T19:23:59.098" v="12"/>
          <ac:spMkLst>
            <pc:docMk/>
            <pc:sldMk cId="344056156" sldId="264"/>
            <ac:spMk id="4" creationId="{F09BCA6B-3C25-22C3-6213-EF1216D5B2F8}"/>
          </ac:spMkLst>
        </pc:spChg>
        <pc:graphicFrameChg chg="del">
          <ac:chgData name="Davide Zangari" userId="0c19cda4fbbfa5a6" providerId="Windows Live" clId="Web-{EFF1DC42-E56A-46DD-9F9F-20E479668C13}" dt="2022-06-19T19:23:52.285" v="11"/>
          <ac:graphicFrameMkLst>
            <pc:docMk/>
            <pc:sldMk cId="344056156" sldId="264"/>
            <ac:graphicFrameMk id="5" creationId="{6CDF5840-7093-ACCD-ABAB-4548A7F196CC}"/>
          </ac:graphicFrameMkLst>
        </pc:graphicFrameChg>
        <pc:graphicFrameChg chg="add mod ord modGraphic">
          <ac:chgData name="Davide Zangari" userId="0c19cda4fbbfa5a6" providerId="Windows Live" clId="Web-{EFF1DC42-E56A-46DD-9F9F-20E479668C13}" dt="2022-06-19T19:24:31.632" v="19" actId="1076"/>
          <ac:graphicFrameMkLst>
            <pc:docMk/>
            <pc:sldMk cId="344056156" sldId="264"/>
            <ac:graphicFrameMk id="7" creationId="{690F6EA8-3700-5F60-6B19-B5A2B11C4F66}"/>
          </ac:graphicFrameMkLst>
        </pc:graphicFrameChg>
      </pc:sldChg>
      <pc:sldChg chg="modSp">
        <pc:chgData name="Davide Zangari" userId="0c19cda4fbbfa5a6" providerId="Windows Live" clId="Web-{EFF1DC42-E56A-46DD-9F9F-20E479668C13}" dt="2022-06-19T19:32:22.663" v="54" actId="20577"/>
        <pc:sldMkLst>
          <pc:docMk/>
          <pc:sldMk cId="31359068" sldId="268"/>
        </pc:sldMkLst>
        <pc:spChg chg="mod">
          <ac:chgData name="Davide Zangari" userId="0c19cda4fbbfa5a6" providerId="Windows Live" clId="Web-{EFF1DC42-E56A-46DD-9F9F-20E479668C13}" dt="2022-06-19T19:31:34.426" v="33" actId="20577"/>
          <ac:spMkLst>
            <pc:docMk/>
            <pc:sldMk cId="31359068" sldId="268"/>
            <ac:spMk id="3" creationId="{1BA24709-7B50-DD0A-5D51-403433F3600D}"/>
          </ac:spMkLst>
        </pc:spChg>
        <pc:spChg chg="mod">
          <ac:chgData name="Davide Zangari" userId="0c19cda4fbbfa5a6" providerId="Windows Live" clId="Web-{EFF1DC42-E56A-46DD-9F9F-20E479668C13}" dt="2022-06-19T19:32:22.663" v="54" actId="20577"/>
          <ac:spMkLst>
            <pc:docMk/>
            <pc:sldMk cId="31359068" sldId="268"/>
            <ac:spMk id="4" creationId="{F7940251-06A5-F86A-CBE0-185DE7A6DD00}"/>
          </ac:spMkLst>
        </pc:spChg>
      </pc:sldChg>
      <pc:sldChg chg="modSp">
        <pc:chgData name="Davide Zangari" userId="0c19cda4fbbfa5a6" providerId="Windows Live" clId="Web-{EFF1DC42-E56A-46DD-9F9F-20E479668C13}" dt="2022-06-19T19:34:21.703" v="144"/>
        <pc:sldMkLst>
          <pc:docMk/>
          <pc:sldMk cId="4215397801" sldId="269"/>
        </pc:sldMkLst>
        <pc:graphicFrameChg chg="mod modGraphic">
          <ac:chgData name="Davide Zangari" userId="0c19cda4fbbfa5a6" providerId="Windows Live" clId="Web-{EFF1DC42-E56A-46DD-9F9F-20E479668C13}" dt="2022-06-19T19:34:21.703" v="144"/>
          <ac:graphicFrameMkLst>
            <pc:docMk/>
            <pc:sldMk cId="4215397801" sldId="269"/>
            <ac:graphicFrameMk id="11" creationId="{FDFAA1FC-2E8E-7B14-C114-09D463DA72D6}"/>
          </ac:graphicFrameMkLst>
        </pc:graphicFrameChg>
      </pc:sldChg>
      <pc:sldChg chg="modSp">
        <pc:chgData name="Davide Zangari" userId="0c19cda4fbbfa5a6" providerId="Windows Live" clId="Web-{EFF1DC42-E56A-46DD-9F9F-20E479668C13}" dt="2022-06-19T19:36:02.006" v="176" actId="20577"/>
        <pc:sldMkLst>
          <pc:docMk/>
          <pc:sldMk cId="3690233948" sldId="270"/>
        </pc:sldMkLst>
        <pc:spChg chg="mod">
          <ac:chgData name="Davide Zangari" userId="0c19cda4fbbfa5a6" providerId="Windows Live" clId="Web-{EFF1DC42-E56A-46DD-9F9F-20E479668C13}" dt="2022-06-19T19:36:02.006" v="176" actId="20577"/>
          <ac:spMkLst>
            <pc:docMk/>
            <pc:sldMk cId="3690233948" sldId="270"/>
            <ac:spMk id="3" creationId="{2A64ED4B-0336-9D14-F510-1FDBBE91B407}"/>
          </ac:spMkLst>
        </pc:spChg>
        <pc:spChg chg="mod">
          <ac:chgData name="Davide Zangari" userId="0c19cda4fbbfa5a6" providerId="Windows Live" clId="Web-{EFF1DC42-E56A-46DD-9F9F-20E479668C13}" dt="2022-06-19T19:35:24.316" v="167" actId="20577"/>
          <ac:spMkLst>
            <pc:docMk/>
            <pc:sldMk cId="3690233948" sldId="270"/>
            <ac:spMk id="5" creationId="{90DB31A0-1BCC-D475-6360-DEECD1560FA1}"/>
          </ac:spMkLst>
        </pc:spChg>
        <pc:spChg chg="mod">
          <ac:chgData name="Davide Zangari" userId="0c19cda4fbbfa5a6" providerId="Windows Live" clId="Web-{EFF1DC42-E56A-46DD-9F9F-20E479668C13}" dt="2022-06-19T19:34:38.813" v="148" actId="20577"/>
          <ac:spMkLst>
            <pc:docMk/>
            <pc:sldMk cId="3690233948" sldId="270"/>
            <ac:spMk id="7" creationId="{8A585447-8A85-6CE9-366F-CD11C2A3F243}"/>
          </ac:spMkLst>
        </pc:spChg>
        <pc:spChg chg="mod">
          <ac:chgData name="Davide Zangari" userId="0c19cda4fbbfa5a6" providerId="Windows Live" clId="Web-{EFF1DC42-E56A-46DD-9F9F-20E479668C13}" dt="2022-06-19T19:34:52.392" v="157" actId="20577"/>
          <ac:spMkLst>
            <pc:docMk/>
            <pc:sldMk cId="3690233948" sldId="270"/>
            <ac:spMk id="8" creationId="{078F6AC5-F638-BB6A-2640-16A1EEB395EC}"/>
          </ac:spMkLst>
        </pc:spChg>
      </pc:sldChg>
      <pc:sldChg chg="modSp">
        <pc:chgData name="Davide Zangari" userId="0c19cda4fbbfa5a6" providerId="Windows Live" clId="Web-{EFF1DC42-E56A-46DD-9F9F-20E479668C13}" dt="2022-06-19T19:36:25.008" v="178" actId="20577"/>
        <pc:sldMkLst>
          <pc:docMk/>
          <pc:sldMk cId="2342541075" sldId="273"/>
        </pc:sldMkLst>
        <pc:spChg chg="mod">
          <ac:chgData name="Davide Zangari" userId="0c19cda4fbbfa5a6" providerId="Windows Live" clId="Web-{EFF1DC42-E56A-46DD-9F9F-20E479668C13}" dt="2022-06-19T19:36:25.008" v="178" actId="20577"/>
          <ac:spMkLst>
            <pc:docMk/>
            <pc:sldMk cId="2342541075" sldId="273"/>
            <ac:spMk id="3" creationId="{999AB2A1-BB73-6352-66BC-5534E57ABD7B}"/>
          </ac:spMkLst>
        </pc:spChg>
      </pc:sldChg>
      <pc:sldChg chg="del">
        <pc:chgData name="Davide Zangari" userId="0c19cda4fbbfa5a6" providerId="Windows Live" clId="Web-{EFF1DC42-E56A-46DD-9F9F-20E479668C13}" dt="2022-06-19T19:20:42.476" v="10"/>
        <pc:sldMkLst>
          <pc:docMk/>
          <pc:sldMk cId="4256898404" sldId="277"/>
        </pc:sldMkLst>
      </pc:sldChg>
      <pc:sldChg chg="modSp">
        <pc:chgData name="Davide Zangari" userId="0c19cda4fbbfa5a6" providerId="Windows Live" clId="Web-{EFF1DC42-E56A-46DD-9F9F-20E479668C13}" dt="2022-06-19T19:33:36.856" v="94" actId="1076"/>
        <pc:sldMkLst>
          <pc:docMk/>
          <pc:sldMk cId="692003915" sldId="279"/>
        </pc:sldMkLst>
        <pc:spChg chg="mod">
          <ac:chgData name="Davide Zangari" userId="0c19cda4fbbfa5a6" providerId="Windows Live" clId="Web-{EFF1DC42-E56A-46DD-9F9F-20E479668C13}" dt="2022-06-19T19:33:27.043" v="93" actId="1076"/>
          <ac:spMkLst>
            <pc:docMk/>
            <pc:sldMk cId="692003915" sldId="279"/>
            <ac:spMk id="3" creationId="{7D054619-FEBF-723B-7EB9-1BD62D47A9CD}"/>
          </ac:spMkLst>
        </pc:spChg>
        <pc:spChg chg="mod">
          <ac:chgData name="Davide Zangari" userId="0c19cda4fbbfa5a6" providerId="Windows Live" clId="Web-{EFF1DC42-E56A-46DD-9F9F-20E479668C13}" dt="2022-06-19T19:33:05.010" v="84" actId="1076"/>
          <ac:spMkLst>
            <pc:docMk/>
            <pc:sldMk cId="692003915" sldId="279"/>
            <ac:spMk id="13" creationId="{AB0ADB3C-DF45-D9BB-213D-D1A59EC7E0B6}"/>
          </ac:spMkLst>
        </pc:spChg>
        <pc:spChg chg="mod">
          <ac:chgData name="Davide Zangari" userId="0c19cda4fbbfa5a6" providerId="Windows Live" clId="Web-{EFF1DC42-E56A-46DD-9F9F-20E479668C13}" dt="2022-06-19T19:33:36.856" v="94" actId="1076"/>
          <ac:spMkLst>
            <pc:docMk/>
            <pc:sldMk cId="692003915" sldId="279"/>
            <ac:spMk id="16" creationId="{EA9ABC97-6AA8-EB79-78E5-DE380632C4D1}"/>
          </ac:spMkLst>
        </pc:spChg>
      </pc:sldChg>
      <pc:sldChg chg="modSp">
        <pc:chgData name="Davide Zangari" userId="0c19cda4fbbfa5a6" providerId="Windows Live" clId="Web-{EFF1DC42-E56A-46DD-9F9F-20E479668C13}" dt="2022-06-19T19:37:47.419" v="188" actId="20577"/>
        <pc:sldMkLst>
          <pc:docMk/>
          <pc:sldMk cId="3958708344" sldId="281"/>
        </pc:sldMkLst>
        <pc:spChg chg="mod">
          <ac:chgData name="Davide Zangari" userId="0c19cda4fbbfa5a6" providerId="Windows Live" clId="Web-{EFF1DC42-E56A-46DD-9F9F-20E479668C13}" dt="2022-06-19T19:37:47.419" v="188" actId="20577"/>
          <ac:spMkLst>
            <pc:docMk/>
            <pc:sldMk cId="3958708344" sldId="281"/>
            <ac:spMk id="3" creationId="{1D00BF95-A241-C716-E383-FEA3A2457B3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4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6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85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92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99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63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12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3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59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0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3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35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8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2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9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8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751929" y="3573725"/>
            <a:ext cx="6815669" cy="1515533"/>
          </a:xfrm>
        </p:spPr>
        <p:txBody>
          <a:bodyPr/>
          <a:lstStyle/>
          <a:p>
            <a:r>
              <a:rPr lang="de-DE" b="1" dirty="0">
                <a:cs typeface="Calibri Light"/>
              </a:rPr>
              <a:t>PRESENTAZIONE PROGETTO BUSINESS INTELLIGENCE</a:t>
            </a:r>
            <a:endParaRPr lang="de-DE" b="1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751929" y="4836316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DAVIDE ZANGARI 844760 GIUGNO 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55507-964F-B6BF-4A65-E93D1A5D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030" y="388038"/>
            <a:ext cx="12154618" cy="1325563"/>
          </a:xfrm>
        </p:spPr>
        <p:txBody>
          <a:bodyPr/>
          <a:lstStyle/>
          <a:p>
            <a:pPr algn="ctr"/>
            <a:r>
              <a:rPr lang="it-IT" dirty="0">
                <a:cs typeface="Calibri Light"/>
              </a:rPr>
              <a:t>STATISTICHE F</a:t>
            </a:r>
            <a:endParaRPr lang="it-IT">
              <a:cs typeface="Calibri Light" panose="020F0302020204030204"/>
            </a:endParaRP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AD9EE2DC-A4F4-0647-6DCB-19B1AFFAF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46783"/>
              </p:ext>
            </p:extLst>
          </p:nvPr>
        </p:nvGraphicFramePr>
        <p:xfrm>
          <a:off x="838200" y="1552455"/>
          <a:ext cx="1051559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50581972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06479048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6823765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7713665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6054788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8254649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832636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Adj Close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9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737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12.285013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12.020679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12.160592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12.154848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4.548378e+07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9.733807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83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2.994027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2.962552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2.980071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2.980416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1.954555e+07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2.100576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205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5.093810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4.820476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4.979048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4.921905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2.004023e+07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4.839994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74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10.216818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9.995455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10.101818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10.084091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3.297226e+07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8.429635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786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12.310435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12.097727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12.241304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12.202273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3.973994e+07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9.739790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7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14.550000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14.329000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14.438500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14.425500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5.107249e+07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10.824468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19.840953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19.063333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19.478571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19.527619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1.192198e+08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19.240008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45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5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664AA2-B3A0-7BCA-BD73-1A8B770A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56" y="481940"/>
            <a:ext cx="9422921" cy="1325563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alibri Light"/>
              </a:rPr>
              <a:t>DISTRIBUZIONE DEI RENDIMENTI </a:t>
            </a: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4BCF903C-1DA4-EAC3-4ECC-1412A8C6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888" y="1659999"/>
            <a:ext cx="2457649" cy="1969773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6D9C5AD9-4B0A-592E-5A81-C6FF0CD7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672" y="1654984"/>
            <a:ext cx="1894536" cy="1844864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5DAF9F82-E83B-E9D2-FADD-8EC5FBE2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3" y="1699277"/>
            <a:ext cx="1883929" cy="1720484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8F5E1127-F563-EBAC-0CDC-A40040B79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758" y="1730051"/>
            <a:ext cx="1801858" cy="1704242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53BEDE91-A342-9A59-92B7-A6E1A94B6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833" y="3679926"/>
            <a:ext cx="1879160" cy="1935709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11B25BC2-9097-FA4A-22A2-A8AB0FFA8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987" y="3677797"/>
            <a:ext cx="2364196" cy="194495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0C3BF8F9-53A7-BA16-50E9-E60BD78B5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810" y="3749080"/>
            <a:ext cx="1909314" cy="1788804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A5B3BDA0-8CE3-661C-011D-5C0824BBE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577" y="3771998"/>
            <a:ext cx="1880558" cy="1857781"/>
          </a:xfrm>
          <a:prstGeom prst="rect">
            <a:avLst/>
          </a:prstGeom>
        </p:spPr>
      </p:pic>
      <p:pic>
        <p:nvPicPr>
          <p:cNvPr id="9" name="Immagine 15">
            <a:extLst>
              <a:ext uri="{FF2B5EF4-FFF2-40B4-BE49-F238E27FC236}">
                <a16:creationId xmlns:a16="http://schemas.microsoft.com/office/drawing/2014/main" id="{7B09F66B-8D46-C84D-D1B2-99D8D067D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4663" y="1760795"/>
            <a:ext cx="2000430" cy="1871573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DEFF5712-08E3-4947-37E2-C585D595C5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126" y="3692466"/>
            <a:ext cx="2072317" cy="2017861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5420EDC1-123A-268B-906A-BD27536FD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8722" y="1649129"/>
            <a:ext cx="1879993" cy="2027431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D09F0060-157A-3FBD-EA7C-A548B351C5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1597" y="3779179"/>
            <a:ext cx="1779827" cy="18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6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55B0F2-E709-C093-F7D7-CC4DFE8C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430" y="672441"/>
            <a:ext cx="10515600" cy="1325563"/>
          </a:xfrm>
        </p:spPr>
        <p:txBody>
          <a:bodyPr/>
          <a:lstStyle/>
          <a:p>
            <a:r>
              <a:rPr lang="it-IT" dirty="0">
                <a:cs typeface="Calibri Light"/>
              </a:rPr>
              <a:t>Correlazioni tra i rendimenti dei titoli</a:t>
            </a:r>
            <a:endParaRPr lang="it-IT" dirty="0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2A339635-FDC6-0237-5F6D-A69E38E5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01" y="2546485"/>
            <a:ext cx="4371975" cy="3631406"/>
          </a:xfrm>
        </p:spPr>
      </p:pic>
      <p:pic>
        <p:nvPicPr>
          <p:cNvPr id="11" name="Immagine 11">
            <a:extLst>
              <a:ext uri="{FF2B5EF4-FFF2-40B4-BE49-F238E27FC236}">
                <a16:creationId xmlns:a16="http://schemas.microsoft.com/office/drawing/2014/main" id="{730CF2F3-1725-54F8-4893-04860C5A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24" y="2475527"/>
            <a:ext cx="4554071" cy="37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D94B71-39D1-D8D9-A0B8-37D58E17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3" y="692661"/>
            <a:ext cx="12197751" cy="673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cs typeface="Calibri Light"/>
              </a:rPr>
              <a:t>CONFRONTO RENDIMENTI SEMPLICI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229C0FC-F710-E0D2-1A57-638B625F1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804346"/>
              </p:ext>
            </p:extLst>
          </p:nvPr>
        </p:nvGraphicFramePr>
        <p:xfrm>
          <a:off x="2472" y="1701920"/>
          <a:ext cx="12191998" cy="377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61682938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69139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6745693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86528140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3362663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684566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7861992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TSLA_rends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FORD_rends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MCD_rends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KO_rends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AMZN_rends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GOOG_rends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892431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841161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0.054119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0.011329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0.011129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0.007301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0.026528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0.020519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622727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 err="1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0.154079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0.076942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0.036345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0.031387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0.064558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0.050291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349437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-0.298886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-0.307438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-0.186207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-0.183507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-0.117195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-0.188317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411391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-0.051894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-0.024712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-0.009927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-0.010082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-0.009762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-0.011698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312762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0.036486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0.004308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0.012107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0.007659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0.030122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0.021218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068719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0.136759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0.052364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0.034424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0.027617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0.066965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0.049572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564645"/>
                  </a:ext>
                </a:extLst>
              </a:tr>
              <a:tr h="423779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0.760534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0.262065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0.096510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0.079571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0.241118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0.143760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27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49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68EA3A-780D-A81D-6EE7-55912386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cs typeface="Calibri Light"/>
              </a:rPr>
              <a:t>CONFRONTO RENDIMENTI COMPOSTI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6C7A28CC-6F3B-2FA7-8DE7-47072E2419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557463"/>
          <a:ext cx="96012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504050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694138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921702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3312596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210701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7282205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92815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TSLA_rendc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FORD_rendc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GOOG_rendc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AMZN_rendc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MCD_rendc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KO_rendc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95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120.000000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87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20.238461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1.380724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3.232868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6.328238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1.803992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1.557811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933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34.237683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0.296501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2.030657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5.406425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0.761401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0.334820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163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0.839646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0.684981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0.952009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0.952951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0.920784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1.009491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55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6.118913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1.198941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1.802029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1.700518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1.089108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1.294457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47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7.500514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1.379634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2.630187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4.151205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1.513117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1.506187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78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10.383777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1.537747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3.960175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9.334767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2.403840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1.791388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171.145755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2.722944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9.875716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18.804962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3.484914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2.266576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92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58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81C7B-7A54-BF2B-7EF4-936DB547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17" y="541023"/>
            <a:ext cx="10880501" cy="1325563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alibri Light"/>
              </a:rPr>
              <a:t>    CORRELAZIONI RENDIMENTI</a:t>
            </a:r>
            <a:br>
              <a:rPr lang="it-IT" dirty="0">
                <a:cs typeface="Calibri Light"/>
              </a:rPr>
            </a:br>
            <a:r>
              <a:rPr lang="it-IT" dirty="0">
                <a:cs typeface="Calibri Light"/>
              </a:rPr>
              <a:t>GOOG-AMZN          KO-MCD                TSLA-F   </a:t>
            </a:r>
            <a:endParaRPr lang="it-IT"/>
          </a:p>
        </p:txBody>
      </p:sp>
      <p:pic>
        <p:nvPicPr>
          <p:cNvPr id="11" name="Immagine 11">
            <a:extLst>
              <a:ext uri="{FF2B5EF4-FFF2-40B4-BE49-F238E27FC236}">
                <a16:creationId xmlns:a16="http://schemas.microsoft.com/office/drawing/2014/main" id="{7B11007F-76C4-A56A-5F37-F71FFF31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01" y="1704623"/>
            <a:ext cx="3056580" cy="1600363"/>
          </a:xfrm>
          <a:prstGeom prst="rect">
            <a:avLst/>
          </a:prstGeom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B417F5E7-BA22-9752-E00B-8A66E508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6" y="3522396"/>
            <a:ext cx="3066016" cy="1427512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63D1402A-B9BD-4519-24D6-6D78BB434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378" y="1784644"/>
            <a:ext cx="3708055" cy="1642725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804690EC-DD61-33D0-69D2-E4147A01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817" y="3515595"/>
            <a:ext cx="3636617" cy="13458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358F394A-CCC2-911C-0002-D0AA03F3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215" y="1797403"/>
            <a:ext cx="3125547" cy="1626648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A072B9A6-B874-7DCF-CE00-C1DE8BBCC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86" y="3440785"/>
            <a:ext cx="3206420" cy="1495486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84923259-8F5A-0E56-B4F7-AB64B1340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17" y="4882623"/>
            <a:ext cx="3639089" cy="1361257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B6BA74B3-C576-AA20-7073-864019282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00" y="4866736"/>
            <a:ext cx="3056581" cy="1371692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74C6B340-15D8-F67F-7482-EB5A51C06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4062" y="4965965"/>
            <a:ext cx="3301671" cy="12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0C90E5-CF74-BF6D-EABA-12703089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0" y="499014"/>
            <a:ext cx="12154618" cy="1325563"/>
          </a:xfrm>
        </p:spPr>
        <p:txBody>
          <a:bodyPr/>
          <a:lstStyle/>
          <a:p>
            <a:r>
              <a:rPr lang="it-IT" b="1" dirty="0">
                <a:cs typeface="Calibri Light"/>
              </a:rPr>
              <a:t>3. PREVISIONI PREZZI SVR</a:t>
            </a:r>
            <a:endParaRPr lang="it-IT" b="1" dirty="0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27B3176-7AE6-7F4F-A310-1AC1B4D1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72" y="2254954"/>
            <a:ext cx="3859018" cy="1901493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C8AF3D13-6DD5-B5BA-7D80-BABC3B0C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392" y="2253302"/>
            <a:ext cx="2796665" cy="1885479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B34BF117-3F7D-DCC1-C682-02F18503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05" y="2263195"/>
            <a:ext cx="4200060" cy="1884887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CB12EF57-E973-3303-A9BD-4292C65C3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025" y="4190710"/>
            <a:ext cx="2806163" cy="170631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1A555250-9097-D515-4944-F429026CA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4170880"/>
            <a:ext cx="3643290" cy="1731308"/>
          </a:xfrm>
          <a:prstGeom prst="rect">
            <a:avLst/>
          </a:prstGeom>
        </p:spPr>
      </p:pic>
      <p:pic>
        <p:nvPicPr>
          <p:cNvPr id="11" name="Immagine 11">
            <a:extLst>
              <a:ext uri="{FF2B5EF4-FFF2-40B4-BE49-F238E27FC236}">
                <a16:creationId xmlns:a16="http://schemas.microsoft.com/office/drawing/2014/main" id="{AFFAA4DE-7D2E-7FC9-7394-B4A5BC7DA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48" y="4191067"/>
            <a:ext cx="4351271" cy="1696903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4AA5B4CE-E77F-F1D6-6F9C-4297E95A1E0F}"/>
              </a:ext>
            </a:extLst>
          </p:cNvPr>
          <p:cNvSpPr txBox="1">
            <a:spLocks/>
          </p:cNvSpPr>
          <p:nvPr/>
        </p:nvSpPr>
        <p:spPr>
          <a:xfrm>
            <a:off x="-1439" y="3924959"/>
            <a:ext cx="12154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A24709-7B50-DD0A-5D51-403433F3600D}"/>
              </a:ext>
            </a:extLst>
          </p:cNvPr>
          <p:cNvSpPr txBox="1"/>
          <p:nvPr/>
        </p:nvSpPr>
        <p:spPr>
          <a:xfrm>
            <a:off x="731949" y="1719330"/>
            <a:ext cx="10803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Confidenza AMZN: 87%                                            Confidenza TSLA: 75%                      Confidenza F: 22%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940251-06A5-F86A-CBE0-185DE7A6DD00}"/>
              </a:ext>
            </a:extLst>
          </p:cNvPr>
          <p:cNvSpPr txBox="1"/>
          <p:nvPr/>
        </p:nvSpPr>
        <p:spPr>
          <a:xfrm>
            <a:off x="735303" y="5897584"/>
            <a:ext cx="10803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Confidenza KO:  73%                                                                 Confidenza MCD: 77%       Confidenza GOOG: 54%</a:t>
            </a:r>
          </a:p>
        </p:txBody>
      </p:sp>
    </p:spTree>
    <p:extLst>
      <p:ext uri="{BB962C8B-B14F-4D97-AF65-F5344CB8AC3E}">
        <p14:creationId xmlns:p14="http://schemas.microsoft.com/office/powerpoint/2010/main" val="313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1606C4-1764-CB5D-F145-EE82EB40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57" y="30317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cs typeface="Calibri Light"/>
              </a:rPr>
              <a:t>PREVISIONI PREZZI LR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F5DA8D76-3CEF-2457-E644-1E9E49671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996" y="1457654"/>
            <a:ext cx="3846871" cy="2427469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B30577-9B65-6880-DE22-AB4D6D08352A}"/>
              </a:ext>
            </a:extLst>
          </p:cNvPr>
          <p:cNvSpPr txBox="1"/>
          <p:nvPr/>
        </p:nvSpPr>
        <p:spPr>
          <a:xfrm>
            <a:off x="2086379" y="15593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TSLA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2D96B93D-A0C7-C545-A0BC-95C4AB3C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47" y="1450514"/>
            <a:ext cx="4057830" cy="26427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60581B-6C9A-4282-FA91-8BAC034E9299}"/>
              </a:ext>
            </a:extLst>
          </p:cNvPr>
          <p:cNvSpPr txBox="1"/>
          <p:nvPr/>
        </p:nvSpPr>
        <p:spPr>
          <a:xfrm>
            <a:off x="6329723" y="15330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F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A8CB72ED-9FA7-4B1C-42D4-4B976DE5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659" y="1448311"/>
            <a:ext cx="3079720" cy="26422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21277B-762E-1B65-27A5-3AA6C79CD647}"/>
              </a:ext>
            </a:extLst>
          </p:cNvPr>
          <p:cNvSpPr txBox="1"/>
          <p:nvPr/>
        </p:nvSpPr>
        <p:spPr>
          <a:xfrm>
            <a:off x="9542602" y="15614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GOOG</a:t>
            </a: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963A9175-DE5E-74AF-9AB3-AB7C1844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5" y="3882376"/>
            <a:ext cx="4151956" cy="21016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EF609D-4C70-6293-4326-ADA60C1F65B8}"/>
              </a:ext>
            </a:extLst>
          </p:cNvPr>
          <p:cNvSpPr txBox="1"/>
          <p:nvPr/>
        </p:nvSpPr>
        <p:spPr>
          <a:xfrm>
            <a:off x="2318458" y="44086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AMZN</a:t>
            </a: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3743B7D0-417C-28F9-15AB-193FCBD5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262" y="3977794"/>
            <a:ext cx="3820828" cy="211352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0ADB3C-DF45-D9BB-213D-D1A59EC7E0B6}"/>
              </a:ext>
            </a:extLst>
          </p:cNvPr>
          <p:cNvSpPr txBox="1"/>
          <p:nvPr/>
        </p:nvSpPr>
        <p:spPr>
          <a:xfrm>
            <a:off x="5920202" y="42302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MCD</a:t>
            </a: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9B02720C-69EC-EE68-E3BC-CD3AA223A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582" y="3980440"/>
            <a:ext cx="3192268" cy="213666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F279F7-E08D-6EDF-885D-F2E03A95DDE0}"/>
              </a:ext>
            </a:extLst>
          </p:cNvPr>
          <p:cNvSpPr txBox="1"/>
          <p:nvPr/>
        </p:nvSpPr>
        <p:spPr>
          <a:xfrm>
            <a:off x="9066527" y="4334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KO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054619-FEBF-723B-7EB9-1BD62D47A9CD}"/>
              </a:ext>
            </a:extLst>
          </p:cNvPr>
          <p:cNvSpPr txBox="1"/>
          <p:nvPr/>
        </p:nvSpPr>
        <p:spPr>
          <a:xfrm>
            <a:off x="989046" y="1188476"/>
            <a:ext cx="10878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Confidenza TSLA: 57%                             Confidenza F: 5%                                      Confidenza GOOG: 89%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9ABC97-6AA8-EB79-78E5-DE380632C4D1}"/>
              </a:ext>
            </a:extLst>
          </p:cNvPr>
          <p:cNvSpPr txBox="1"/>
          <p:nvPr/>
        </p:nvSpPr>
        <p:spPr>
          <a:xfrm>
            <a:off x="563585" y="5986648"/>
            <a:ext cx="1113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Confidenza AMZN:  88%                                                              Confidenza MCD: 96%            Confidenza KO: 84%</a:t>
            </a:r>
          </a:p>
        </p:txBody>
      </p:sp>
    </p:spTree>
    <p:extLst>
      <p:ext uri="{BB962C8B-B14F-4D97-AF65-F5344CB8AC3E}">
        <p14:creationId xmlns:p14="http://schemas.microsoft.com/office/powerpoint/2010/main" val="69200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33DD1-0A53-648E-262D-89B53D72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65" y="500361"/>
            <a:ext cx="9631617" cy="1325563"/>
          </a:xfrm>
        </p:spPr>
        <p:txBody>
          <a:bodyPr>
            <a:normAutofit fontScale="90000"/>
          </a:bodyPr>
          <a:lstStyle/>
          <a:p>
            <a:r>
              <a:rPr lang="it-IT" b="1" dirty="0">
                <a:cs typeface="Calibri Light"/>
              </a:rPr>
              <a:t>4. TRADING E BACKTESTING TSLA</a:t>
            </a:r>
            <a:endParaRPr lang="it-IT" b="1" dirty="0"/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A927F35F-9F1C-9FC9-3355-BCEBDF89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59" y="1338318"/>
            <a:ext cx="4505325" cy="2577550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D974B0C3-821F-5DDB-567D-EED62395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37" y="1341872"/>
            <a:ext cx="6275952" cy="3692058"/>
          </a:xfrm>
          <a:prstGeom prst="rect">
            <a:avLst/>
          </a:prstGeo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FDFAA1FC-2E8E-7B14-C114-09D463DA7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87788"/>
              </p:ext>
            </p:extLst>
          </p:nvPr>
        </p:nvGraphicFramePr>
        <p:xfrm>
          <a:off x="804929" y="4003183"/>
          <a:ext cx="4386926" cy="2670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463">
                  <a:extLst>
                    <a:ext uri="{9D8B030D-6E8A-4147-A177-3AD203B41FA5}">
                      <a16:colId xmlns:a16="http://schemas.microsoft.com/office/drawing/2014/main" val="3539734135"/>
                    </a:ext>
                  </a:extLst>
                </a:gridCol>
                <a:gridCol w="2193463">
                  <a:extLst>
                    <a:ext uri="{9D8B030D-6E8A-4147-A177-3AD203B41FA5}">
                      <a16:colId xmlns:a16="http://schemas.microsoft.com/office/drawing/2014/main" val="2265624976"/>
                    </a:ext>
                  </a:extLst>
                </a:gridCol>
              </a:tblGrid>
              <a:tr h="4758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TICKER               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95208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GOOG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35.1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482782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25.3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513096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MCD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37.2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054595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TSLA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65.4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521110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AMZN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44.7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313929"/>
                  </a:ext>
                </a:extLst>
              </a:tr>
              <a:tr h="302821"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dirty="0">
                          <a:effectLst/>
                        </a:rPr>
                        <a:t>40.9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6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39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92E158-8A37-A767-44E0-78A2D970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36" y="667243"/>
            <a:ext cx="10515600" cy="1325563"/>
          </a:xfrm>
        </p:spPr>
        <p:txBody>
          <a:bodyPr/>
          <a:lstStyle/>
          <a:p>
            <a:r>
              <a:rPr lang="it-IT" b="1" dirty="0">
                <a:cs typeface="Calibri Light"/>
              </a:rPr>
              <a:t>5. CAPM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86A109-1B79-F294-F686-93068912CF50}"/>
              </a:ext>
            </a:extLst>
          </p:cNvPr>
          <p:cNvSpPr txBox="1"/>
          <p:nvPr/>
        </p:nvSpPr>
        <p:spPr>
          <a:xfrm>
            <a:off x="741872" y="1690778"/>
            <a:ext cx="10219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64ED4B-0336-9D14-F510-1FDBBE91B407}"/>
              </a:ext>
            </a:extLst>
          </p:cNvPr>
          <p:cNvSpPr txBox="1"/>
          <p:nvPr/>
        </p:nvSpPr>
        <p:spPr>
          <a:xfrm>
            <a:off x="554967" y="4005532"/>
            <a:ext cx="471289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monthly</a:t>
            </a:r>
            <a:r>
              <a:rPr lang="it-IT" dirty="0">
                <a:ea typeface="+mn-lt"/>
                <a:cs typeface="+mn-lt"/>
              </a:rPr>
              <a:t> TSLA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0.024</a:t>
            </a:r>
          </a:p>
          <a:p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yearly</a:t>
            </a:r>
            <a:r>
              <a:rPr lang="it-IT" dirty="0">
                <a:ea typeface="+mn-lt"/>
                <a:cs typeface="+mn-lt"/>
              </a:rPr>
              <a:t> TSLA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0.288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monthly</a:t>
            </a:r>
            <a:r>
              <a:rPr lang="it-IT" dirty="0">
                <a:ea typeface="+mn-lt"/>
                <a:cs typeface="+mn-lt"/>
              </a:rPr>
              <a:t> F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0.015</a:t>
            </a:r>
            <a:br>
              <a:rPr lang="it-IT" dirty="0">
                <a:ea typeface="+mn-lt"/>
                <a:cs typeface="+mn-lt"/>
              </a:rPr>
            </a:br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yearly</a:t>
            </a:r>
            <a:r>
              <a:rPr lang="it-IT" dirty="0">
                <a:ea typeface="+mn-lt"/>
                <a:cs typeface="+mn-lt"/>
              </a:rPr>
              <a:t> F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0.177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monthly</a:t>
            </a:r>
            <a:r>
              <a:rPr lang="it-IT" dirty="0">
                <a:ea typeface="+mn-lt"/>
                <a:cs typeface="+mn-lt"/>
              </a:rPr>
              <a:t> MCD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0.008</a:t>
            </a:r>
            <a:br>
              <a:rPr lang="it-IT" dirty="0">
                <a:ea typeface="+mn-lt"/>
                <a:cs typeface="+mn-lt"/>
              </a:rPr>
            </a:br>
            <a:r>
              <a:rPr lang="it-IT" dirty="0" err="1">
                <a:ea typeface="+mn-lt"/>
                <a:cs typeface="+mn-lt"/>
              </a:rPr>
              <a:t>Expected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yearly</a:t>
            </a:r>
            <a:r>
              <a:rPr lang="it-IT" dirty="0">
                <a:ea typeface="+mn-lt"/>
                <a:cs typeface="+mn-lt"/>
              </a:rPr>
              <a:t> MCD </a:t>
            </a:r>
            <a:r>
              <a:rPr lang="it-IT" dirty="0" err="1">
                <a:ea typeface="+mn-lt"/>
                <a:cs typeface="+mn-lt"/>
              </a:rPr>
              <a:t>returns</a:t>
            </a:r>
            <a:r>
              <a:rPr lang="it-IT" dirty="0">
                <a:ea typeface="+mn-lt"/>
                <a:cs typeface="+mn-lt"/>
              </a:rPr>
              <a:t>: 0.101</a:t>
            </a:r>
          </a:p>
          <a:p>
            <a:endParaRPr lang="it-IT" dirty="0">
              <a:ea typeface="+mn-lt"/>
              <a:cs typeface="+mn-lt"/>
            </a:endParaRPr>
          </a:p>
          <a:p>
            <a:endParaRPr lang="it-IT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DB31A0-1BCC-D475-6360-DEECD1560FA1}"/>
              </a:ext>
            </a:extLst>
          </p:cNvPr>
          <p:cNvSpPr txBox="1"/>
          <p:nvPr/>
        </p:nvSpPr>
        <p:spPr>
          <a:xfrm>
            <a:off x="7657381" y="4008569"/>
            <a:ext cx="508671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monthly</a:t>
            </a:r>
            <a:r>
              <a:rPr lang="it-IT" dirty="0">
                <a:cs typeface="Segoe UI"/>
              </a:rPr>
              <a:t> KO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0.009</a:t>
            </a:r>
            <a:br>
              <a:rPr lang="en-US" dirty="0">
                <a:cs typeface="Segoe UI"/>
              </a:rPr>
            </a:br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yearly</a:t>
            </a:r>
            <a:r>
              <a:rPr lang="it-IT" dirty="0">
                <a:cs typeface="Segoe UI"/>
              </a:rPr>
              <a:t> KO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0.110</a:t>
            </a:r>
            <a:endParaRPr lang="en-US" dirty="0">
              <a:cs typeface="Segoe UI"/>
            </a:endParaRPr>
          </a:p>
          <a:p>
            <a:r>
              <a:rPr lang="it-IT" dirty="0">
                <a:cs typeface="Segoe UI"/>
              </a:rPr>
              <a:t>​</a:t>
            </a:r>
          </a:p>
          <a:p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monthly</a:t>
            </a:r>
            <a:r>
              <a:rPr lang="it-IT" dirty="0">
                <a:cs typeface="Segoe UI"/>
              </a:rPr>
              <a:t> AMZN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0.016</a:t>
            </a:r>
            <a:r>
              <a:rPr lang="en-US" dirty="0">
                <a:cs typeface="Segoe UI"/>
              </a:rPr>
              <a:t>​</a:t>
            </a:r>
            <a:br>
              <a:rPr lang="en-US" dirty="0">
                <a:cs typeface="Segoe UI"/>
              </a:rPr>
            </a:br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yearly</a:t>
            </a:r>
            <a:r>
              <a:rPr lang="it-IT" dirty="0">
                <a:cs typeface="Segoe UI"/>
              </a:rPr>
              <a:t> AMZN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0.196</a:t>
            </a:r>
            <a:endParaRPr lang="en-US" dirty="0">
              <a:cs typeface="Segoe UI"/>
            </a:endParaRPr>
          </a:p>
          <a:p>
            <a:r>
              <a:rPr lang="it-IT" dirty="0">
                <a:cs typeface="Segoe UI"/>
              </a:rPr>
              <a:t>​</a:t>
            </a:r>
          </a:p>
          <a:p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monthly</a:t>
            </a:r>
            <a:r>
              <a:rPr lang="it-IT" dirty="0">
                <a:cs typeface="Segoe UI"/>
              </a:rPr>
              <a:t> GOOG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0.014</a:t>
            </a:r>
            <a:r>
              <a:rPr lang="en-US" dirty="0">
                <a:cs typeface="Segoe UI"/>
              </a:rPr>
              <a:t>​</a:t>
            </a:r>
            <a:br>
              <a:rPr lang="en-US" dirty="0">
                <a:cs typeface="Segoe UI"/>
              </a:rPr>
            </a:br>
            <a:r>
              <a:rPr lang="it-IT" dirty="0" err="1">
                <a:cs typeface="Segoe UI"/>
              </a:rPr>
              <a:t>Expected</a:t>
            </a:r>
            <a:r>
              <a:rPr lang="it-IT" dirty="0">
                <a:cs typeface="Segoe UI"/>
              </a:rPr>
              <a:t> </a:t>
            </a:r>
            <a:r>
              <a:rPr lang="it-IT" dirty="0" err="1">
                <a:cs typeface="Segoe UI"/>
              </a:rPr>
              <a:t>yearly</a:t>
            </a:r>
            <a:r>
              <a:rPr lang="it-IT" dirty="0">
                <a:cs typeface="Segoe UI"/>
              </a:rPr>
              <a:t> GOOG </a:t>
            </a:r>
            <a:r>
              <a:rPr lang="it-IT" dirty="0" err="1">
                <a:cs typeface="Segoe UI"/>
              </a:rPr>
              <a:t>returns</a:t>
            </a:r>
            <a:r>
              <a:rPr lang="it-IT" dirty="0">
                <a:cs typeface="Segoe UI"/>
              </a:rPr>
              <a:t>: 0.164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585447-8A85-6CE9-366F-CD11C2A3F243}"/>
              </a:ext>
            </a:extLst>
          </p:cNvPr>
          <p:cNvSpPr txBox="1"/>
          <p:nvPr/>
        </p:nvSpPr>
        <p:spPr>
          <a:xfrm>
            <a:off x="3771040" y="2456828"/>
            <a:ext cx="20792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Calibri"/>
                <a:cs typeface="Segoe UI"/>
              </a:rPr>
              <a:t>Beta TSLA: 1.81 </a:t>
            </a:r>
          </a:p>
          <a:p>
            <a:r>
              <a:rPr lang="it-IT" dirty="0">
                <a:latin typeface="Calibri"/>
                <a:cs typeface="Segoe UI"/>
              </a:rPr>
              <a:t>Beta MCD: 0.61 </a:t>
            </a:r>
            <a:endParaRPr lang="it-IT" dirty="0">
              <a:latin typeface="Calibri"/>
              <a:ea typeface="Calibri"/>
              <a:cs typeface="Segoe UI"/>
            </a:endParaRPr>
          </a:p>
          <a:p>
            <a:r>
              <a:rPr lang="it-IT" dirty="0">
                <a:latin typeface="Calibri"/>
                <a:cs typeface="Segoe UI"/>
              </a:rPr>
              <a:t>Beta KO: 0.67 </a:t>
            </a:r>
            <a:endParaRPr lang="it-IT" dirty="0">
              <a:latin typeface="Calibri"/>
              <a:ea typeface="Calibri"/>
              <a:cs typeface="Segoe UI"/>
            </a:endParaRPr>
          </a:p>
          <a:p>
            <a:endParaRPr lang="it-IT" sz="1200" dirty="0">
              <a:latin typeface="Calibri"/>
              <a:cs typeface="Segoe U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8F6AC5-F638-BB6A-2640-16A1EEB395EC}"/>
              </a:ext>
            </a:extLst>
          </p:cNvPr>
          <p:cNvSpPr txBox="1"/>
          <p:nvPr/>
        </p:nvSpPr>
        <p:spPr>
          <a:xfrm>
            <a:off x="5851301" y="245986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Calibri"/>
                <a:cs typeface="Segoe UI"/>
              </a:rPr>
              <a:t>Beta F: 1.10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r>
              <a:rPr lang="it-IT" dirty="0">
                <a:latin typeface="Calibri"/>
                <a:cs typeface="Segoe UI"/>
              </a:rPr>
              <a:t>Beta GOOG: 1.02 </a:t>
            </a:r>
            <a:r>
              <a:rPr lang="en-US" dirty="0">
                <a:latin typeface="Calibri"/>
                <a:cs typeface="Segoe UI"/>
              </a:rPr>
              <a:t>​</a:t>
            </a:r>
            <a:endParaRPr lang="en-US" dirty="0">
              <a:latin typeface="Calibri"/>
              <a:ea typeface="Calibri"/>
              <a:cs typeface="Segoe UI"/>
            </a:endParaRPr>
          </a:p>
          <a:p>
            <a:r>
              <a:rPr lang="it-IT" dirty="0">
                <a:latin typeface="Calibri"/>
                <a:cs typeface="Segoe UI"/>
              </a:rPr>
              <a:t>Beta AMZN: 1.22 </a:t>
            </a:r>
          </a:p>
        </p:txBody>
      </p:sp>
    </p:spTree>
    <p:extLst>
      <p:ext uri="{BB962C8B-B14F-4D97-AF65-F5344CB8AC3E}">
        <p14:creationId xmlns:p14="http://schemas.microsoft.com/office/powerpoint/2010/main" val="369023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B4B0E-F96C-F8E4-1AAC-8320EB6A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cs typeface="Calibri Light"/>
              </a:rPr>
              <a:t>1. 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DAEEC2-9AA2-1321-E57B-0D59DF54B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ea typeface="+mn-lt"/>
                <a:cs typeface="+mn-lt"/>
              </a:rPr>
              <a:t>Titoli affini selezionati:</a:t>
            </a:r>
            <a:endParaRPr lang="it-IT" dirty="0"/>
          </a:p>
          <a:p>
            <a:pPr marL="0" indent="0">
              <a:buNone/>
            </a:pPr>
            <a:r>
              <a:rPr lang="it-IT" dirty="0">
                <a:ea typeface="+mn-lt"/>
                <a:cs typeface="+mn-lt"/>
              </a:rPr>
              <a:t>  The Coca-Cola Company (KO) e Mc </a:t>
            </a:r>
            <a:r>
              <a:rPr lang="it-IT" dirty="0" err="1">
                <a:ea typeface="+mn-lt"/>
                <a:cs typeface="+mn-lt"/>
              </a:rPr>
              <a:t>Donald's</a:t>
            </a:r>
            <a:r>
              <a:rPr lang="it-IT" dirty="0">
                <a:ea typeface="+mn-lt"/>
                <a:cs typeface="+mn-lt"/>
              </a:rPr>
              <a:t> (MCD)</a:t>
            </a:r>
          </a:p>
          <a:p>
            <a:pPr marL="0" indent="0">
              <a:buNone/>
            </a:pPr>
            <a:r>
              <a:rPr lang="it-IT" dirty="0">
                <a:ea typeface="+mn-lt"/>
                <a:cs typeface="+mn-lt"/>
              </a:rPr>
              <a:t>  Alphabet (GOOG) e Amazon (AMZN)</a:t>
            </a:r>
          </a:p>
          <a:p>
            <a:pPr marL="0" indent="0">
              <a:buNone/>
            </a:pPr>
            <a:r>
              <a:rPr lang="it-IT" dirty="0">
                <a:ea typeface="+mn-lt"/>
                <a:cs typeface="+mn-lt"/>
              </a:rPr>
              <a:t>  Tesla (TSLA) e Ford (F)</a:t>
            </a:r>
          </a:p>
          <a:p>
            <a:pPr marL="0" indent="0">
              <a:buNone/>
            </a:pPr>
            <a:endParaRPr lang="it-IT" dirty="0">
              <a:cs typeface="Calibri"/>
            </a:endParaRPr>
          </a:p>
          <a:p>
            <a:pPr marL="0" indent="0">
              <a:buNone/>
            </a:pPr>
            <a:r>
              <a:rPr lang="it-IT" dirty="0">
                <a:cs typeface="Calibri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5729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2FE6C-5A99-ECE3-6C69-642D6B89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07038"/>
            <a:ext cx="9601196" cy="1303867"/>
          </a:xfrm>
        </p:spPr>
        <p:txBody>
          <a:bodyPr/>
          <a:lstStyle/>
          <a:p>
            <a:r>
              <a:rPr lang="it-IT" dirty="0">
                <a:cs typeface="Calibri Light"/>
              </a:rPr>
              <a:t>Fattori di rischio FF AMZN</a:t>
            </a:r>
            <a:endParaRPr lang="it-IT" dirty="0"/>
          </a:p>
        </p:txBody>
      </p:sp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423F9D-3500-DC19-9430-84F32360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1892029"/>
            <a:ext cx="5086709" cy="4353528"/>
          </a:xfrm>
          <a:prstGeom prst="rect">
            <a:avLst/>
          </a:prstGeom>
        </p:spPr>
      </p:pic>
      <p:pic>
        <p:nvPicPr>
          <p:cNvPr id="9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B53CBF4-7D73-20D7-39E9-92FAC5DC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57" y="1887520"/>
            <a:ext cx="4899803" cy="431941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D1DFC2-22BE-B474-AD51-F5CD4A5EF0E0}"/>
              </a:ext>
            </a:extLst>
          </p:cNvPr>
          <p:cNvSpPr txBox="1"/>
          <p:nvPr/>
        </p:nvSpPr>
        <p:spPr>
          <a:xfrm>
            <a:off x="598098" y="1532626"/>
            <a:ext cx="10981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FF3                                                                                                      FF5</a:t>
            </a:r>
          </a:p>
        </p:txBody>
      </p:sp>
    </p:spTree>
    <p:extLst>
      <p:ext uri="{BB962C8B-B14F-4D97-AF65-F5344CB8AC3E}">
        <p14:creationId xmlns:p14="http://schemas.microsoft.com/office/powerpoint/2010/main" val="2783612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F74A0-427B-7174-8D11-06F9D6E2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8" y="566408"/>
            <a:ext cx="11809562" cy="1325563"/>
          </a:xfrm>
        </p:spPr>
        <p:txBody>
          <a:bodyPr/>
          <a:lstStyle/>
          <a:p>
            <a:r>
              <a:rPr lang="it-IT" b="1" dirty="0">
                <a:cs typeface="Calibri Light"/>
              </a:rPr>
              <a:t>6. COSTRUZIONE DI PORTAFOGLIO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9AB2A1-BB73-6352-66BC-5534E57A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17" y="2456880"/>
            <a:ext cx="4707148" cy="1562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Consolas"/>
              </a:rPr>
              <a:t>Minimum </a:t>
            </a:r>
            <a:r>
              <a:rPr lang="it-IT" sz="1400" dirty="0" err="1">
                <a:latin typeface="Consolas"/>
              </a:rPr>
              <a:t>Volatility</a:t>
            </a:r>
            <a:r>
              <a:rPr lang="it-IT" sz="1400" dirty="0">
                <a:latin typeface="Consolas"/>
              </a:rPr>
              <a:t> portfolio
Performance
</a:t>
            </a:r>
            <a:r>
              <a:rPr lang="it-IT" sz="1400" dirty="0" err="1">
                <a:latin typeface="Consolas"/>
              </a:rPr>
              <a:t>returns</a:t>
            </a:r>
            <a:r>
              <a:rPr lang="it-IT" sz="1400" dirty="0">
                <a:latin typeface="Consolas"/>
              </a:rPr>
              <a:t>: 119.70% </a:t>
            </a:r>
            <a:r>
              <a:rPr lang="it-IT" sz="1400" dirty="0" err="1">
                <a:latin typeface="Consolas"/>
              </a:rPr>
              <a:t>volatility</a:t>
            </a:r>
            <a:r>
              <a:rPr lang="it-IT" sz="1400" dirty="0">
                <a:latin typeface="Consolas"/>
              </a:rPr>
              <a:t>: 29.76% </a:t>
            </a:r>
            <a:r>
              <a:rPr lang="it-IT" sz="1400" dirty="0" err="1">
                <a:latin typeface="Consolas"/>
              </a:rPr>
              <a:t>sharpe_ratio</a:t>
            </a:r>
            <a:r>
              <a:rPr lang="it-IT" sz="1400" dirty="0">
                <a:latin typeface="Consolas"/>
              </a:rPr>
              <a:t>: 402.21% 
Weights
AMZN: 11.00% F: 2.19% GOOG: 4.87% KO: 73.21% MCD: 7.58% TSLA: 1.15% </a:t>
            </a:r>
            <a:endParaRPr lang="it-IT"/>
          </a:p>
          <a:p>
            <a:endParaRPr lang="it-IT" dirty="0">
              <a:latin typeface="Consola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E65203-ADD6-0F2D-AA3E-4A60445FB24B}"/>
              </a:ext>
            </a:extLst>
          </p:cNvPr>
          <p:cNvSpPr txBox="1"/>
          <p:nvPr/>
        </p:nvSpPr>
        <p:spPr>
          <a:xfrm>
            <a:off x="694695" y="4621063"/>
            <a:ext cx="459787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onsolas"/>
              </a:rPr>
              <a:t>Maximum Sharpe Ratio portfolio
Performance
returns: 239.15% volatility: 41.19% </a:t>
            </a:r>
            <a:r>
              <a:rPr lang="en-US" sz="1400" dirty="0" err="1">
                <a:latin typeface="Consolas"/>
              </a:rPr>
              <a:t>sharpe_ratio</a:t>
            </a:r>
            <a:r>
              <a:rPr lang="en-US" sz="1400" dirty="0">
                <a:latin typeface="Consolas"/>
              </a:rPr>
              <a:t>: 580.59% 
Weights
AMZN: 28.27% F: 0.32% GOOG: 23.79% KO: 8.70% MCD: 28.36% TSLA: 10.55% </a:t>
            </a:r>
            <a:endParaRPr lang="it-IT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34548EAF-3837-5EF4-B828-B2D0D523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886137"/>
            <a:ext cx="4521200" cy="2145925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9E750D31-1A2C-4047-7FD2-A2E32A8C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4005431"/>
            <a:ext cx="4356100" cy="22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BB134-0890-1570-8A5A-54E241A9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Scipy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00BF95-A241-C716-E383-FEA3A245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79" y="2441913"/>
            <a:ext cx="5201725" cy="17518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400" dirty="0">
                <a:latin typeface="Consolas"/>
              </a:rPr>
              <a:t>Minimum </a:t>
            </a:r>
            <a:r>
              <a:rPr lang="it-IT" sz="1400" dirty="0" err="1">
                <a:latin typeface="Consolas"/>
              </a:rPr>
              <a:t>Volatility</a:t>
            </a:r>
            <a:r>
              <a:rPr lang="it-IT" sz="1400" dirty="0">
                <a:latin typeface="Consolas"/>
              </a:rPr>
              <a:t> portfolio</a:t>
            </a:r>
            <a:br>
              <a:rPr lang="it-IT" sz="1400" dirty="0">
                <a:latin typeface="Consolas"/>
              </a:rPr>
            </a:br>
            <a:r>
              <a:rPr lang="it-IT" sz="1400" dirty="0">
                <a:latin typeface="Consolas"/>
              </a:rPr>
              <a:t>Performance</a:t>
            </a:r>
            <a:br>
              <a:rPr lang="it-IT" sz="1400" dirty="0">
                <a:latin typeface="Consolas"/>
              </a:rPr>
            </a:br>
            <a:r>
              <a:rPr lang="it-IT" sz="1400" dirty="0">
                <a:latin typeface="Consolas"/>
              </a:rPr>
              <a:t>Return: 15.45% </a:t>
            </a:r>
            <a:r>
              <a:rPr lang="it-IT" sz="1400" dirty="0" err="1">
                <a:latin typeface="Consolas"/>
              </a:rPr>
              <a:t>Volatility</a:t>
            </a:r>
            <a:r>
              <a:rPr lang="it-IT" sz="1400" dirty="0">
                <a:latin typeface="Consolas"/>
              </a:rPr>
              <a:t>: 32.77% </a:t>
            </a:r>
            <a:endParaRPr lang="it-IT" sz="1400" dirty="0">
              <a:latin typeface="Garamond" panose="02020404030301010803"/>
            </a:endParaRPr>
          </a:p>
          <a:p>
            <a:pPr marL="0" indent="0">
              <a:buNone/>
            </a:pPr>
            <a:r>
              <a:rPr lang="it-IT" sz="1400" dirty="0" err="1">
                <a:latin typeface="Consolas"/>
              </a:rPr>
              <a:t>Sharpe</a:t>
            </a:r>
            <a:r>
              <a:rPr lang="it-IT" sz="1400" dirty="0">
                <a:latin typeface="Consolas"/>
              </a:rPr>
              <a:t> Ratio: 47.14% </a:t>
            </a:r>
            <a:br>
              <a:rPr lang="it-IT" sz="1400" dirty="0">
                <a:latin typeface="Consolas"/>
              </a:rPr>
            </a:br>
            <a:r>
              <a:rPr lang="it-IT" sz="1400" dirty="0">
                <a:latin typeface="Consolas"/>
              </a:rPr>
              <a:t>Weights</a:t>
            </a:r>
            <a:br>
              <a:rPr lang="it-IT" sz="1400" dirty="0">
                <a:latin typeface="Consolas"/>
              </a:rPr>
            </a:br>
            <a:r>
              <a:rPr lang="it-IT" sz="1400" dirty="0">
                <a:latin typeface="Consolas"/>
              </a:rPr>
              <a:t>AMZN: 0.00% F: 0.00% GOOG: 0.00% KO: 100.00% </a:t>
            </a:r>
            <a:endParaRPr lang="it-IT" sz="1400" dirty="0">
              <a:latin typeface="Garamond" panose="02020404030301010803"/>
            </a:endParaRPr>
          </a:p>
          <a:p>
            <a:pPr marL="0" indent="0">
              <a:buNone/>
            </a:pPr>
            <a:r>
              <a:rPr lang="it-IT" sz="1400" dirty="0">
                <a:latin typeface="Consolas"/>
              </a:rPr>
              <a:t>MCD: 0.00% TSLA: 0.00% </a:t>
            </a:r>
            <a:endParaRPr lang="it-IT" sz="14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9FC90D-2C66-4FDF-D9EC-D7C6E56AE637}"/>
              </a:ext>
            </a:extLst>
          </p:cNvPr>
          <p:cNvSpPr txBox="1"/>
          <p:nvPr/>
        </p:nvSpPr>
        <p:spPr>
          <a:xfrm>
            <a:off x="871268" y="4192438"/>
            <a:ext cx="505795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262626"/>
                </a:solidFill>
                <a:latin typeface="Consolas"/>
                <a:cs typeface="Segoe UI"/>
              </a:rPr>
              <a:t>Maximum Sharpe Ratio portfolio</a:t>
            </a:r>
            <a:r>
              <a:rPr lang="it-IT" sz="1400" dirty="0">
                <a:latin typeface="Consolas"/>
                <a:cs typeface="Segoe UI"/>
              </a:rPr>
              <a:t>​</a:t>
            </a:r>
          </a:p>
          <a:p>
            <a:r>
              <a:rPr lang="en-US" sz="1400" dirty="0">
                <a:solidFill>
                  <a:srgbClr val="262626"/>
                </a:solidFill>
                <a:latin typeface="Consolas"/>
                <a:cs typeface="Segoe UI"/>
              </a:rPr>
              <a:t>Performance</a:t>
            </a:r>
            <a:r>
              <a:rPr lang="it-IT" sz="1400" dirty="0">
                <a:latin typeface="Consolas"/>
                <a:cs typeface="Segoe UI"/>
              </a:rPr>
              <a:t>​</a:t>
            </a:r>
          </a:p>
          <a:p>
            <a:r>
              <a:rPr lang="en-US" sz="1400" dirty="0">
                <a:solidFill>
                  <a:srgbClr val="262626"/>
                </a:solidFill>
                <a:latin typeface="Consolas"/>
                <a:cs typeface="Segoe UI"/>
              </a:rPr>
              <a:t> Return: 238.39% Volatility: 41.01% </a:t>
            </a:r>
            <a:r>
              <a:rPr lang="it-IT" sz="1400" dirty="0">
                <a:latin typeface="Consolas"/>
                <a:cs typeface="Segoe UI"/>
              </a:rPr>
              <a:t>​</a:t>
            </a:r>
          </a:p>
          <a:p>
            <a:r>
              <a:rPr lang="en-US" sz="1400" dirty="0">
                <a:solidFill>
                  <a:srgbClr val="262626"/>
                </a:solidFill>
                <a:latin typeface="Consolas"/>
                <a:cs typeface="Segoe UI"/>
              </a:rPr>
              <a:t>Sharpe Ratio: 581.26% </a:t>
            </a:r>
            <a:r>
              <a:rPr lang="it-IT" sz="1400" dirty="0">
                <a:latin typeface="Consolas"/>
                <a:cs typeface="Segoe UI"/>
              </a:rPr>
              <a:t>​</a:t>
            </a:r>
          </a:p>
          <a:p>
            <a:r>
              <a:rPr lang="en-US" sz="1400" dirty="0">
                <a:solidFill>
                  <a:srgbClr val="262626"/>
                </a:solidFill>
                <a:latin typeface="Consolas"/>
                <a:cs typeface="Segoe UI"/>
              </a:rPr>
              <a:t>Weights AMZN: 28.16% F: 0.00% GOOG: 22.41% KO: 11.80% MCD: 26.61% TSLA: 11.01% 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553E900F-FA9E-519F-2110-437322B5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45" y="2442717"/>
            <a:ext cx="5129840" cy="30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0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A8AEF-7243-13FB-E112-733EBB6B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cs typeface="Calibri Light"/>
              </a:rPr>
              <a:t>Monte Carlo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EFB68B49-6196-5745-6B73-CCE9DB03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2596176"/>
            <a:ext cx="5532407" cy="3304668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1293414D-D6E2-8697-4A29-009D0B34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5" y="2600675"/>
            <a:ext cx="5660231" cy="33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7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A82D93-B185-E8F2-76F5-83435EC1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34" y="365125"/>
            <a:ext cx="10410466" cy="1337469"/>
          </a:xfrm>
        </p:spPr>
        <p:txBody>
          <a:bodyPr/>
          <a:lstStyle/>
          <a:p>
            <a:r>
              <a:rPr lang="it-IT" dirty="0">
                <a:cs typeface="Calibri Light"/>
              </a:rPr>
              <a:t>PORTAFOGLIO 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908991-8B77-FDCA-C584-1AC117D8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78" y="4320400"/>
            <a:ext cx="3357093" cy="8782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1"/>
                </a:solidFill>
              </a:rPr>
              <a:t>Beta of </a:t>
            </a:r>
            <a:r>
              <a:rPr lang="it-IT" sz="1800" dirty="0" err="1">
                <a:solidFill>
                  <a:schemeClr val="tx1"/>
                </a:solidFill>
              </a:rPr>
              <a:t>optimized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portofolio</a:t>
            </a:r>
            <a:r>
              <a:rPr lang="it-IT" sz="1800" dirty="0">
                <a:solidFill>
                  <a:schemeClr val="tx1"/>
                </a:solidFill>
              </a:rPr>
              <a:t> with </a:t>
            </a:r>
            <a:r>
              <a:rPr lang="it-IT" sz="1800" dirty="0" err="1">
                <a:solidFill>
                  <a:schemeClr val="tx1"/>
                </a:solidFill>
              </a:rPr>
              <a:t>Scipy</a:t>
            </a:r>
            <a:r>
              <a:rPr lang="it-IT" sz="1800" dirty="0">
                <a:solidFill>
                  <a:schemeClr val="tx1"/>
                </a:solidFill>
              </a:rPr>
              <a:t>
 </a:t>
            </a:r>
            <a:r>
              <a:rPr lang="it-IT" sz="1800" dirty="0" err="1">
                <a:solidFill>
                  <a:schemeClr val="tx1"/>
                </a:solidFill>
              </a:rPr>
              <a:t>compared</a:t>
            </a:r>
            <a:r>
              <a:rPr lang="it-IT" sz="1800" dirty="0">
                <a:solidFill>
                  <a:schemeClr val="tx1"/>
                </a:solidFill>
              </a:rPr>
              <a:t> to market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0.9181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40D6E0-13F6-AD25-3EC6-728DC9F7748A}"/>
              </a:ext>
            </a:extLst>
          </p:cNvPr>
          <p:cNvSpPr txBox="1"/>
          <p:nvPr/>
        </p:nvSpPr>
        <p:spPr>
          <a:xfrm>
            <a:off x="4652962" y="2420653"/>
            <a:ext cx="349419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Pesi</a:t>
            </a:r>
            <a:endParaRPr lang="it-IT" dirty="0"/>
          </a:p>
          <a:p>
            <a:r>
              <a:rPr lang="en-US" dirty="0"/>
              <a:t>AMZN: 30.63%     F: 2.38%</a:t>
            </a:r>
            <a:endParaRPr lang="it-IT" dirty="0">
              <a:cs typeface="Calibri"/>
            </a:endParaRPr>
          </a:p>
          <a:p>
            <a:r>
              <a:rPr lang="en-US" dirty="0"/>
              <a:t>GOOG: 26.53%    KO: 0.34% MCD: 22.92%       TSLA: 17.19%</a:t>
            </a:r>
            <a:endParaRPr lang="it-IT" dirty="0">
              <a:cs typeface="Calibri"/>
            </a:endParaRPr>
          </a:p>
          <a:p>
            <a:endParaRPr lang="en-US" dirty="0"/>
          </a:p>
          <a:p>
            <a:endParaRPr lang="en-US"/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5D59E8-5389-9540-9D11-B6CADADF9366}"/>
              </a:ext>
            </a:extLst>
          </p:cNvPr>
          <p:cNvSpPr txBox="1"/>
          <p:nvPr/>
        </p:nvSpPr>
        <p:spPr>
          <a:xfrm>
            <a:off x="4724400" y="17051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cs typeface="Calibri"/>
              </a:rPr>
              <a:t>METODO DI MONTE CARLO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7C4F36-140B-F434-FFC7-21708666FE47}"/>
              </a:ext>
            </a:extLst>
          </p:cNvPr>
          <p:cNvSpPr txBox="1"/>
          <p:nvPr/>
        </p:nvSpPr>
        <p:spPr>
          <a:xfrm>
            <a:off x="4724901" y="4248808"/>
            <a:ext cx="33707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of optimized portfolio with monte </a:t>
            </a:r>
            <a:r>
              <a:rPr lang="en-US" dirty="0" err="1"/>
              <a:t>carlo</a:t>
            </a:r>
            <a:r>
              <a:rPr lang="en-US" dirty="0"/>
              <a:t> compared to the market is 0.9242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BB8EB4-5190-49D3-3D31-2B2F4A0CBD40}"/>
              </a:ext>
            </a:extLst>
          </p:cNvPr>
          <p:cNvSpPr txBox="1"/>
          <p:nvPr/>
        </p:nvSpPr>
        <p:spPr>
          <a:xfrm>
            <a:off x="588663" y="2434131"/>
            <a:ext cx="33504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cs typeface="Calibri"/>
              </a:rPr>
              <a:t>Pesi</a:t>
            </a:r>
            <a:endParaRPr lang="it-IT" dirty="0"/>
          </a:p>
          <a:p>
            <a:r>
              <a:rPr lang="it-IT" dirty="0">
                <a:cs typeface="Calibri"/>
              </a:rPr>
              <a:t>AMZN: 28.16%     F: 0.0%</a:t>
            </a:r>
            <a:endParaRPr lang="it-IT" dirty="0"/>
          </a:p>
          <a:p>
            <a:r>
              <a:rPr lang="it-IT" dirty="0">
                <a:cs typeface="Calibri"/>
              </a:rPr>
              <a:t>GOOG: 22.41%    KO:11.80%</a:t>
            </a:r>
          </a:p>
          <a:p>
            <a:r>
              <a:rPr lang="it-IT" dirty="0">
                <a:cs typeface="Calibri"/>
              </a:rPr>
              <a:t>MCD: 26.61%       TSLA: 11.01%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3396F0-DF35-74F4-ADF5-91CAB3AF3130}"/>
              </a:ext>
            </a:extLst>
          </p:cNvPr>
          <p:cNvSpPr txBox="1"/>
          <p:nvPr/>
        </p:nvSpPr>
        <p:spPr>
          <a:xfrm>
            <a:off x="740075" y="1717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METODO ANALITICO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F27B4D-8E3E-4711-A6CF-A387DA16311A}"/>
              </a:ext>
            </a:extLst>
          </p:cNvPr>
          <p:cNvSpPr txBox="1"/>
          <p:nvPr/>
        </p:nvSpPr>
        <p:spPr>
          <a:xfrm>
            <a:off x="587091" y="526781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Rendimento</a:t>
            </a:r>
            <a:r>
              <a:rPr lang="en-US" dirty="0"/>
              <a:t> del </a:t>
            </a:r>
            <a:r>
              <a:rPr lang="en-US" dirty="0" err="1"/>
              <a:t>portafoglio</a:t>
            </a:r>
            <a:r>
              <a:rPr lang="en-US" dirty="0"/>
              <a:t> con </a:t>
            </a:r>
            <a:r>
              <a:rPr lang="en-US" dirty="0" err="1"/>
              <a:t>Scipy</a:t>
            </a:r>
            <a:endParaRPr lang="en-US">
              <a:cs typeface="Calibri"/>
            </a:endParaRPr>
          </a:p>
          <a:p>
            <a:r>
              <a:rPr lang="en-US" dirty="0"/>
              <a:t>Expected return: 0.0219</a:t>
            </a:r>
            <a:endParaRPr lang="en-US" dirty="0"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1B1989-99F1-91CE-F4E4-A5C4159B5491}"/>
              </a:ext>
            </a:extLst>
          </p:cNvPr>
          <p:cNvSpPr txBox="1"/>
          <p:nvPr/>
        </p:nvSpPr>
        <p:spPr>
          <a:xfrm>
            <a:off x="4724400" y="527073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Rendimento</a:t>
            </a:r>
            <a:r>
              <a:rPr lang="en-US" dirty="0"/>
              <a:t> del </a:t>
            </a:r>
            <a:r>
              <a:rPr lang="en-US" dirty="0" err="1"/>
              <a:t>portafoglio</a:t>
            </a:r>
            <a:r>
              <a:rPr lang="en-US" dirty="0"/>
              <a:t> con Monte Carlo</a:t>
            </a:r>
            <a:endParaRPr lang="it-IT" dirty="0"/>
          </a:p>
          <a:p>
            <a:r>
              <a:rPr lang="en-US" dirty="0"/>
              <a:t>Expected return: 0.0219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22D7AC-72D0-EE45-0FA3-084041ACDDAA}"/>
              </a:ext>
            </a:extLst>
          </p:cNvPr>
          <p:cNvSpPr txBox="1"/>
          <p:nvPr/>
        </p:nvSpPr>
        <p:spPr>
          <a:xfrm>
            <a:off x="8330871" y="528264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Rendimento</a:t>
            </a:r>
            <a:r>
              <a:rPr lang="en-US" dirty="0"/>
              <a:t> del </a:t>
            </a:r>
            <a:r>
              <a:rPr lang="en-US" dirty="0" err="1"/>
              <a:t>portafoglio</a:t>
            </a:r>
            <a:r>
              <a:rPr lang="en-US" dirty="0"/>
              <a:t> </a:t>
            </a:r>
            <a:r>
              <a:rPr lang="en-US" dirty="0" err="1"/>
              <a:t>Effettivo</a:t>
            </a:r>
            <a:r>
              <a:rPr lang="en-US" dirty="0"/>
              <a:t> (tutti </a:t>
            </a:r>
            <a:r>
              <a:rPr lang="en-US" dirty="0" err="1"/>
              <a:t>pesi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)  </a:t>
            </a:r>
            <a:endParaRPr lang="it-IT" dirty="0"/>
          </a:p>
          <a:p>
            <a:r>
              <a:rPr lang="en-US" dirty="0"/>
              <a:t>Expected return: 0.0218 </a:t>
            </a:r>
            <a:endParaRPr lang="en-US" dirty="0"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87E0D3-1473-256C-30EC-9CD5F9FEE31D}"/>
              </a:ext>
            </a:extLst>
          </p:cNvPr>
          <p:cNvSpPr txBox="1"/>
          <p:nvPr/>
        </p:nvSpPr>
        <p:spPr>
          <a:xfrm>
            <a:off x="8411518" y="17168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PORTAFOGLIO EFFETTIVO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56EFD7-5E23-5CCF-D029-BDD18CE6C077}"/>
              </a:ext>
            </a:extLst>
          </p:cNvPr>
          <p:cNvSpPr txBox="1"/>
          <p:nvPr/>
        </p:nvSpPr>
        <p:spPr>
          <a:xfrm>
            <a:off x="8324806" y="2428965"/>
            <a:ext cx="32551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Pesi</a:t>
            </a:r>
            <a:endParaRPr lang="it-IT" dirty="0"/>
          </a:p>
          <a:p>
            <a:r>
              <a:rPr lang="it-IT" dirty="0"/>
              <a:t>AMZN: 16.67%    F: 16.67%</a:t>
            </a:r>
            <a:endParaRPr lang="it-IT" dirty="0">
              <a:cs typeface="Calibri"/>
            </a:endParaRPr>
          </a:p>
          <a:p>
            <a:r>
              <a:rPr lang="it-IT" dirty="0">
                <a:cs typeface="Calibri"/>
              </a:rPr>
              <a:t>GOOG: 16.67%   KO: 16.67%</a:t>
            </a:r>
          </a:p>
          <a:p>
            <a:r>
              <a:rPr lang="it-IT" dirty="0">
                <a:cs typeface="Calibri"/>
              </a:rPr>
              <a:t>MCD: 16.67%      TSLA: 16.67%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B5DD51-6191-C8DB-0F92-CCB8A627280F}"/>
              </a:ext>
            </a:extLst>
          </p:cNvPr>
          <p:cNvSpPr txBox="1"/>
          <p:nvPr/>
        </p:nvSpPr>
        <p:spPr>
          <a:xfrm>
            <a:off x="8328400" y="4400235"/>
            <a:ext cx="3778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5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4A63F-9319-A794-6EF5-949A1C68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222" y="12062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ea typeface="+mj-lt"/>
                <a:cs typeface="+mj-lt"/>
              </a:rPr>
              <a:t>Dati scaricati da Yahoo-Finance! Periodo di riferimento </a:t>
            </a:r>
            <a:r>
              <a:rPr lang="it-IT" dirty="0"/>
              <a:t>30/11/2011 - 30/11/2021 con sensibilità mensile</a:t>
            </a:r>
            <a:endParaRPr lang="it-IT" dirty="0">
              <a:ea typeface="+mj-lt"/>
              <a:cs typeface="+mj-lt"/>
            </a:endParaRPr>
          </a:p>
          <a:p>
            <a:endParaRPr lang="it-IT" dirty="0">
              <a:cs typeface="Calibri Light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03A76D77-0C1A-0930-7EF6-34175A3B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4" y="2704482"/>
            <a:ext cx="5532407" cy="2888570"/>
          </a:xfrm>
          <a:prstGeom prst="rect">
            <a:avLst/>
          </a:prstGeom>
        </p:spPr>
      </p:pic>
      <p:pic>
        <p:nvPicPr>
          <p:cNvPr id="3" name="Immagine 5">
            <a:extLst>
              <a:ext uri="{FF2B5EF4-FFF2-40B4-BE49-F238E27FC236}">
                <a16:creationId xmlns:a16="http://schemas.microsoft.com/office/drawing/2014/main" id="{AC7FEA9E-2AEF-6451-E79E-6330A251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616583"/>
            <a:ext cx="5207000" cy="29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8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E2238-6A80-786E-FEEF-BDF350FB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160"/>
            <a:ext cx="10515600" cy="1325563"/>
          </a:xfrm>
        </p:spPr>
        <p:txBody>
          <a:bodyPr/>
          <a:lstStyle/>
          <a:p>
            <a:r>
              <a:rPr lang="it-IT" b="1" dirty="0">
                <a:cs typeface="Calibri Light"/>
              </a:rPr>
              <a:t>2. STATISTICHE</a:t>
            </a:r>
            <a:endParaRPr lang="it-IT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95BF4A3-2B38-E019-B2DF-6E5BB073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23" y="1548426"/>
            <a:ext cx="3431382" cy="2026444"/>
          </a:xfr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9BD176E5-304E-AB9B-AB54-DD312E4F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747" y="1547814"/>
            <a:ext cx="3509918" cy="2023833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B386EE6C-07A6-FCF7-6737-4417ACD9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89" y="1672736"/>
            <a:ext cx="3382543" cy="1906534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B8D5A832-80B0-7245-4361-21953F89A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483" y="3989356"/>
            <a:ext cx="3611683" cy="2107004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931B9D24-8061-79C0-1C41-F2D1489AC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08" y="4162645"/>
            <a:ext cx="3218776" cy="2016971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750739C-92BA-E3D3-D186-029DB9453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74" y="4003833"/>
            <a:ext cx="3818356" cy="21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18E1-9A97-58B8-DB61-7EB35B05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132" y="672440"/>
            <a:ext cx="5314590" cy="721716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alibri Light"/>
              </a:rPr>
              <a:t>STATISTICHE MCD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FBC9271-F1CD-D220-4B0E-71E4FA208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045381"/>
              </p:ext>
            </p:extLst>
          </p:nvPr>
        </p:nvGraphicFramePr>
        <p:xfrm>
          <a:off x="714374" y="1404937"/>
          <a:ext cx="10727581" cy="467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512">
                  <a:extLst>
                    <a:ext uri="{9D8B030D-6E8A-4147-A177-3AD203B41FA5}">
                      <a16:colId xmlns:a16="http://schemas.microsoft.com/office/drawing/2014/main" val="3567913675"/>
                    </a:ext>
                  </a:extLst>
                </a:gridCol>
                <a:gridCol w="1532512">
                  <a:extLst>
                    <a:ext uri="{9D8B030D-6E8A-4147-A177-3AD203B41FA5}">
                      <a16:colId xmlns:a16="http://schemas.microsoft.com/office/drawing/2014/main" val="3026212237"/>
                    </a:ext>
                  </a:extLst>
                </a:gridCol>
                <a:gridCol w="1532512">
                  <a:extLst>
                    <a:ext uri="{9D8B030D-6E8A-4147-A177-3AD203B41FA5}">
                      <a16:colId xmlns:a16="http://schemas.microsoft.com/office/drawing/2014/main" val="1023917823"/>
                    </a:ext>
                  </a:extLst>
                </a:gridCol>
                <a:gridCol w="1691236">
                  <a:extLst>
                    <a:ext uri="{9D8B030D-6E8A-4147-A177-3AD203B41FA5}">
                      <a16:colId xmlns:a16="http://schemas.microsoft.com/office/drawing/2014/main" val="797927053"/>
                    </a:ext>
                  </a:extLst>
                </a:gridCol>
                <a:gridCol w="1373785">
                  <a:extLst>
                    <a:ext uri="{9D8B030D-6E8A-4147-A177-3AD203B41FA5}">
                      <a16:colId xmlns:a16="http://schemas.microsoft.com/office/drawing/2014/main" val="801959397"/>
                    </a:ext>
                  </a:extLst>
                </a:gridCol>
                <a:gridCol w="1532512">
                  <a:extLst>
                    <a:ext uri="{9D8B030D-6E8A-4147-A177-3AD203B41FA5}">
                      <a16:colId xmlns:a16="http://schemas.microsoft.com/office/drawing/2014/main" val="2804904571"/>
                    </a:ext>
                  </a:extLst>
                </a:gridCol>
                <a:gridCol w="1532512">
                  <a:extLst>
                    <a:ext uri="{9D8B030D-6E8A-4147-A177-3AD203B41FA5}">
                      <a16:colId xmlns:a16="http://schemas.microsoft.com/office/drawing/2014/main" val="3790988328"/>
                    </a:ext>
                  </a:extLst>
                </a:gridCol>
              </a:tblGrid>
              <a:tr h="336538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it-IT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High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Low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Open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Close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 dirty="0" err="1">
                          <a:latin typeface="Calibri"/>
                        </a:rPr>
                        <a:t>Adj</a:t>
                      </a:r>
                      <a:r>
                        <a:rPr lang="it-IT" sz="1800" b="1" i="0" u="none" strike="noStrike" noProof="0" dirty="0">
                          <a:latin typeface="Calibri"/>
                        </a:rPr>
                        <a:t> Close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781256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 err="1">
                          <a:effectLst/>
                        </a:rPr>
                        <a:t>count</a:t>
                      </a:r>
                      <a:endParaRPr lang="it-IT" b="1" dirty="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13604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 err="1">
                          <a:effectLst/>
                        </a:rPr>
                        <a:t>mean</a:t>
                      </a:r>
                      <a:endParaRPr lang="it-IT" b="1" dirty="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144.684062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142.675426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143.677597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143.697154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4.631379e+06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128.589223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931772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 err="1">
                          <a:effectLst/>
                        </a:rPr>
                        <a:t>std</a:t>
                      </a:r>
                      <a:endParaRPr lang="it-IT" b="1" dirty="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50.179555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49.288162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49.755260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49.729584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1.533751e+06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54.497594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34559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min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86.418571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85.433333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85.932857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85.910476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2.055000e+06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65.876457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907921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25%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98.023000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96.920909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97.507273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97.599091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3.378747e+06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77.652379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008190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50%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123.458001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122.050500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122.795500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122.804500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4.416414e+06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107.199322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94950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75%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185.027143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182.360001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183.539524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183.952381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5.642386e+06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171.650019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161038"/>
                  </a:ext>
                </a:extLst>
              </a:tr>
              <a:tr h="538461"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max</a:t>
                      </a:r>
                      <a:endParaRPr lang="it-IT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253.555238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250.181428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251.909047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252.036667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8.615884e+06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249.324341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55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29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C04A8-1E9D-D8B6-F59A-C1BE3AAE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30" y="422411"/>
            <a:ext cx="7812657" cy="1181789"/>
          </a:xfrm>
        </p:spPr>
        <p:txBody>
          <a:bodyPr/>
          <a:lstStyle/>
          <a:p>
            <a:r>
              <a:rPr lang="it-IT" dirty="0">
                <a:cs typeface="Calibri Light"/>
              </a:rPr>
              <a:t>STATISTICHE KO</a:t>
            </a:r>
            <a:endParaRPr lang="it-IT">
              <a:cs typeface="Calibri Light"/>
            </a:endParaRP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EC6C2FA6-6481-9A3A-8BCF-672031382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252709"/>
              </p:ext>
            </p:extLst>
          </p:nvPr>
        </p:nvGraphicFramePr>
        <p:xfrm>
          <a:off x="751936" y="1335896"/>
          <a:ext cx="1051559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37802365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87318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7484086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96494419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7236853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40841415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945010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Adj Close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40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57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44.690754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44.112078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44.403978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44.403696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1.430425e+07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37.880017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466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5.734220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5.632338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5.687728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5.678745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3.472158e+06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8.225129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1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33.980000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33.360001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33.669998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33.615002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8.743718e+06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24.388361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569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40.829500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40.311429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40.548182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40.572273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1.206785e+07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31.524616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26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43.439474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42.894211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43.113000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43.206316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1.365984e+07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36.520461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12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47.520526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46.901579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47.209473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47.219524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1.578355e+07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43.621318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94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59.192106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58.301053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58.793158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58.652632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3.151999e+07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55.278075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4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14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0FC70-A629-BF7D-08CC-C7862B8F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09" y="482736"/>
            <a:ext cx="9466053" cy="1181789"/>
          </a:xfrm>
        </p:spPr>
        <p:txBody>
          <a:bodyPr/>
          <a:lstStyle/>
          <a:p>
            <a:r>
              <a:rPr lang="it-IT" dirty="0">
                <a:cs typeface="Calibri Light"/>
              </a:rPr>
              <a:t>STATISTICHE AMZN</a:t>
            </a:r>
            <a:endParaRPr lang="it-IT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90F6EA8-3700-5F60-6B19-B5A2B11C4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274196"/>
              </p:ext>
            </p:extLst>
          </p:nvPr>
        </p:nvGraphicFramePr>
        <p:xfrm>
          <a:off x="952500" y="1574800"/>
          <a:ext cx="10283623" cy="36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089">
                  <a:extLst>
                    <a:ext uri="{9D8B030D-6E8A-4147-A177-3AD203B41FA5}">
                      <a16:colId xmlns:a16="http://schemas.microsoft.com/office/drawing/2014/main" val="587056176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1798478771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4173727763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2236781691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2708325183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2527916886"/>
                    </a:ext>
                  </a:extLst>
                </a:gridCol>
                <a:gridCol w="1469089">
                  <a:extLst>
                    <a:ext uri="{9D8B030D-6E8A-4147-A177-3AD203B41FA5}">
                      <a16:colId xmlns:a16="http://schemas.microsoft.com/office/drawing/2014/main" val="2085991576"/>
                    </a:ext>
                  </a:extLst>
                </a:gridCol>
              </a:tblGrid>
              <a:tr h="443552">
                <a:tc>
                  <a:txBody>
                    <a:bodyPr/>
                    <a:lstStyle/>
                    <a:p>
                      <a:pPr algn="r" fontAlgn="ctr"/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Adj Close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891734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132167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61.061170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59.745754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60.438129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60.419474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8.235998e+07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60.419474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311540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52.569330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51.386456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51.999889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51.972118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2.590800e+07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51.972118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379863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9.251275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9.005150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9.124450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9.162150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3.979445e+07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9.162150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157448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16.446783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16.073044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16.263370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16.298718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6.510500e+07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16.298718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034924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39.654738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39.124786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39.320405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39.448262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7.552453e+07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39.448262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70657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90.615975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88.911705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89.981543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89.680137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9.081050e+07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89.680137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648833"/>
                  </a:ext>
                </a:extLst>
              </a:tr>
              <a:tr h="395536">
                <a:tc>
                  <a:txBody>
                    <a:bodyPr/>
                    <a:lstStyle/>
                    <a:p>
                      <a:pPr algn="r" fontAlgn="ctr"/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182.370858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178.751403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180.635571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180.800310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1.629607e+08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>
                          <a:effectLst/>
                        </a:rPr>
                        <a:t>180.800310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29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24501-7E5B-EC2F-4F77-3ACB3664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" y="385118"/>
            <a:ext cx="12039600" cy="1325563"/>
          </a:xfrm>
        </p:spPr>
        <p:txBody>
          <a:bodyPr/>
          <a:lstStyle/>
          <a:p>
            <a:pPr algn="ctr"/>
            <a:r>
              <a:rPr lang="it-IT" dirty="0">
                <a:cs typeface="Calibri Light"/>
              </a:rPr>
              <a:t>STATISTICHE GOOGLE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D5F885A-0ED4-4020-7ECC-652DF11E50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692166"/>
              </p:ext>
            </p:extLst>
          </p:nvPr>
        </p:nvGraphicFramePr>
        <p:xfrm>
          <a:off x="838200" y="1552455"/>
          <a:ext cx="1051559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36135671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74219194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6664365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2986408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4448086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5949138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9903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Adj Close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00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14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968.111583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950.648403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959.237279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959.746671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2.436360e+06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959.746671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886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612.146657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600.964060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606.101386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606.807757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1.478561e+06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606.807757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659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286.525792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281.694618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284.581889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284.246951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8.461636e+05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284.246951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38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540.111910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530.943141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535.470502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536.519088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1.471091e+06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536.519088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16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787.089620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776.667524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782.312863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782.171422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1.756755e+06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782.171422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97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1192.324407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1167.521519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1181.301819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1180.686812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3.055692e+06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1180.686812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067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2979.854736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2927.673340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2957.534889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2948.650484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7.391863e+06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2948.650484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92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98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CAAEA-E14B-A3E5-F22D-74160A72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873" y="365350"/>
            <a:ext cx="7410091" cy="1354317"/>
          </a:xfrm>
        </p:spPr>
        <p:txBody>
          <a:bodyPr/>
          <a:lstStyle/>
          <a:p>
            <a:r>
              <a:rPr lang="it-IT" dirty="0">
                <a:cs typeface="Calibri Light"/>
              </a:rPr>
              <a:t>STATISTICHE TSLA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A02EA6EB-888D-9D17-1E17-D97D3AF96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266613"/>
              </p:ext>
            </p:extLst>
          </p:nvPr>
        </p:nvGraphicFramePr>
        <p:xfrm>
          <a:off x="694426" y="1379927"/>
          <a:ext cx="1051559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4956409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3576554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4563440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63562073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9163578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41476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034575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Adj Close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47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1.210000e+02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03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134.120560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128.451358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131.319651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131.480338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3.464398e+07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131.480338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832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228.056464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218.178105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223.121363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223.545809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2.201112e+07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223.545809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04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5.654100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5.391900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5.551200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5.498000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3.801500e+06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5.498000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764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40.595429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39.149238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39.780000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39.934857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2.135475e+07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39.934857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053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49.882000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47.747239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48.756667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48.910095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3.077647e+07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48.910095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532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68.568285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66.777900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67.761400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67.716666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4.477868e+07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67.716666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5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1148.589042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1086.110000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1117.766666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1120.662383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1.243649e+08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1120.662383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37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43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Organic</vt:lpstr>
      <vt:lpstr>PRESENTAZIONE PROGETTO BUSINESS INTELLIGENCE</vt:lpstr>
      <vt:lpstr>1. SOMMARIO</vt:lpstr>
      <vt:lpstr>Dati scaricati da Yahoo-Finance! Periodo di riferimento 30/11/2011 - 30/11/2021 con sensibilità mensile </vt:lpstr>
      <vt:lpstr>2. STATISTICHE</vt:lpstr>
      <vt:lpstr>STATISTICHE MCD</vt:lpstr>
      <vt:lpstr>STATISTICHE KO</vt:lpstr>
      <vt:lpstr>STATISTICHE AMZN</vt:lpstr>
      <vt:lpstr>STATISTICHE GOOGLE</vt:lpstr>
      <vt:lpstr>STATISTICHE TSLA</vt:lpstr>
      <vt:lpstr>STATISTICHE F</vt:lpstr>
      <vt:lpstr>DISTRIBUZIONE DEI RENDIMENTI </vt:lpstr>
      <vt:lpstr>Correlazioni tra i rendimenti dei titoli</vt:lpstr>
      <vt:lpstr>CONFRONTO RENDIMENTI SEMPLICI</vt:lpstr>
      <vt:lpstr>CONFRONTO RENDIMENTI COMPOSTI</vt:lpstr>
      <vt:lpstr>    CORRELAZIONI RENDIMENTI GOOG-AMZN          KO-MCD                TSLA-F   </vt:lpstr>
      <vt:lpstr>3. PREVISIONI PREZZI SVR</vt:lpstr>
      <vt:lpstr>PREVISIONI PREZZI LR</vt:lpstr>
      <vt:lpstr>4. TRADING E BACKTESTING TSLA</vt:lpstr>
      <vt:lpstr>5. CAPM</vt:lpstr>
      <vt:lpstr>Fattori di rischio FF AMZN</vt:lpstr>
      <vt:lpstr>6. COSTRUZIONE DI PORTAFOGLIO</vt:lpstr>
      <vt:lpstr>Scipy</vt:lpstr>
      <vt:lpstr>Monte Carlo</vt:lpstr>
      <vt:lpstr>PORTAFOGLIO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1533</cp:revision>
  <dcterms:created xsi:type="dcterms:W3CDTF">2022-05-25T19:55:20Z</dcterms:created>
  <dcterms:modified xsi:type="dcterms:W3CDTF">2022-06-20T09:32:31Z</dcterms:modified>
</cp:coreProperties>
</file>